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87" r:id="rId3"/>
    <p:sldId id="273" r:id="rId4"/>
    <p:sldId id="289" r:id="rId5"/>
    <p:sldId id="274" r:id="rId6"/>
    <p:sldId id="291" r:id="rId7"/>
    <p:sldId id="27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19DF3-4F0E-4ABB-B758-FD0A3978AA39}" type="datetimeFigureOut">
              <a:rPr lang="th-TH" smtClean="0"/>
              <a:pPr/>
              <a:t>20/11/57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BCC8-E754-497C-A175-EC52F0507E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0DDD-C4ED-46AE-89E9-F70EE0E45CF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0A13E6-E145-42CA-91A8-5CAFA6CC427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70CC7B-E66C-40E0-9C24-66C54A49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480060"/>
            <a:ext cx="8534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9 B Middle East &amp; Gulf Countries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572000" cy="379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7900" y="598559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</a:rPr>
              <a:t>November 2014</a:t>
            </a:r>
            <a:endParaRPr lang="en-IN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Kuwait- </a:t>
            </a:r>
            <a:r>
              <a:rPr lang="en-US" dirty="0" err="1" smtClean="0"/>
              <a:t>Eswaramma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5122" name="Picture 2" descr="C:\Users\user\Pictures\IMGL19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6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Oman</a:t>
            </a:r>
            <a:r>
              <a:rPr lang="en-US" i="1" dirty="0" smtClean="0"/>
              <a:t>- Essay Poster </a:t>
            </a:r>
            <a:r>
              <a:rPr lang="en-US" i="1" dirty="0" err="1" smtClean="0"/>
              <a:t>Competitionn</a:t>
            </a:r>
            <a:endParaRPr lang="en-US" dirty="0"/>
          </a:p>
        </p:txBody>
      </p:sp>
      <p:pic>
        <p:nvPicPr>
          <p:cNvPr id="2050" name="Picture 2" descr="C:\Users\user\Pictures\SAI-Times Contest Inauguration by Chief Gu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4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Pictures\MOE Certificate to SAI Group, 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2" y="-1143004"/>
            <a:ext cx="6857999" cy="9144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Narayana</a:t>
            </a:r>
            <a:r>
              <a:rPr lang="en-US" dirty="0" smtClean="0"/>
              <a:t> </a:t>
            </a:r>
            <a:r>
              <a:rPr lang="en-US" dirty="0" err="1" smtClean="0"/>
              <a:t>Seva</a:t>
            </a:r>
            <a:r>
              <a:rPr lang="en-US" dirty="0" smtClean="0"/>
              <a:t>  - Dubai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3657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 Narayan </a:t>
            </a:r>
            <a:r>
              <a:rPr lang="en-US" sz="2000" b="1" dirty="0" err="1" smtClean="0">
                <a:solidFill>
                  <a:srgbClr val="C00000"/>
                </a:solidFill>
              </a:rPr>
              <a:t>Sevas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were organized.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A total of </a:t>
            </a:r>
            <a:r>
              <a:rPr lang="en-US" sz="2000" b="1" dirty="0" smtClean="0">
                <a:solidFill>
                  <a:srgbClr val="C00000"/>
                </a:solidFill>
              </a:rPr>
              <a:t>1110 </a:t>
            </a:r>
            <a:r>
              <a:rPr lang="en-US" sz="2000" dirty="0" smtClean="0">
                <a:solidFill>
                  <a:srgbClr val="C00000"/>
                </a:solidFill>
              </a:rPr>
              <a:t>needy people have been served with Dry/Cooked food during the </a:t>
            </a:r>
            <a:r>
              <a:rPr lang="en-US" sz="2000" dirty="0" err="1" smtClean="0">
                <a:solidFill>
                  <a:srgbClr val="C00000"/>
                </a:solidFill>
              </a:rPr>
              <a:t>seva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About </a:t>
            </a:r>
            <a:r>
              <a:rPr lang="en-US" sz="2000" b="1" dirty="0" smtClean="0">
                <a:solidFill>
                  <a:srgbClr val="C00000"/>
                </a:solidFill>
              </a:rPr>
              <a:t>15 volunteers </a:t>
            </a:r>
            <a:r>
              <a:rPr lang="en-US" sz="2000" dirty="0" smtClean="0">
                <a:solidFill>
                  <a:srgbClr val="C00000"/>
                </a:solidFill>
              </a:rPr>
              <a:t>supported each of these distributions.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1143000"/>
            <a:ext cx="2209800" cy="176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00" y="2269873"/>
            <a:ext cx="252401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/>
        </p:blipFill>
        <p:spPr>
          <a:xfrm>
            <a:off x="4037444" y="3435927"/>
            <a:ext cx="264160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23371" r="6666"/>
          <a:stretch/>
        </p:blipFill>
        <p:spPr>
          <a:xfrm>
            <a:off x="6227618" y="4724400"/>
            <a:ext cx="2563438" cy="179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2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man files\SAI 2014 - Oman Observer - 29.05.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882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Media Coverage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Oman</a:t>
            </a:r>
            <a:endParaRPr lang="en-US" sz="4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88" y="2971800"/>
            <a:ext cx="63185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64180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2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057"/>
            <a:ext cx="9144000" cy="380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Pranams</a:t>
            </a:r>
            <a:r>
              <a:rPr lang="en-US" sz="4000" b="1" i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At Thy Lotus Feet</a:t>
            </a:r>
            <a:endParaRPr lang="en-US" sz="4000" b="1" i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601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Jai </a:t>
            </a:r>
            <a:r>
              <a:rPr lang="en-US" sz="3200" b="1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Sairam</a:t>
            </a:r>
            <a:endParaRPr lang="en-US" sz="32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61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IN ZONE 9B</a:t>
            </a:r>
            <a:endParaRPr lang="th-TH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Circles on two study guides – Love &amp; Service, for Pre-World Conference–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Countries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Akhanda Bhajan 24hrs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Dubai/</a:t>
            </a:r>
            <a:r>
              <a:rPr lang="en-US" sz="2200" b="1" dirty="0" err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Abudhabi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Bahrain, Saudi Arabia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Birthday Celebrations– 6 to 9 weeks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Dubai/Abudhabi/ Bahrain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Mahasamadhi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day–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Countries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Circle –Every week -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Turkey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21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SSEHV ACTIVITIES – ZONE 9B</a:t>
            </a:r>
            <a:endParaRPr lang="th-TH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058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Essay Poster Making Competition-3,135 children -229 schools 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 Program for Birthday: Children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Saudi Arabia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Gratitude Ceremony–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Bahrain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SSEHV for Parents–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Turkey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Human Values Workshops -40 completed 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12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SSEHV ACTIVITIES – ZONE 9B</a:t>
            </a:r>
            <a:endParaRPr lang="th-TH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160" y="1676400"/>
            <a:ext cx="7772400" cy="327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Balvikas Gurus Training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Centers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Educare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All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Dubai/ Bahrain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Easwaramma Day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Centers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Parent Contact Program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Centers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Meditation Guidance Session -9 days 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12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 ACTIVITIES – ZONE 9B</a:t>
            </a:r>
            <a:endParaRPr lang="th-TH" sz="3200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Narayana Seva -280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pkts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food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Saudi Arabia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Mega Grain Support -306 workers–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Bahrain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EEG –Clean Up / Can Collection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Feeding the Poor: all Monday/ Wednesday – 240 persons 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Turkey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Grama Seva – monthly 1,200 workers 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Abudhabi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Mahila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Seva -140 workers monthly-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Kuwait</a:t>
            </a:r>
            <a:endParaRPr lang="th-TH" sz="22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 ACTIVITIES – ZONE 9B</a:t>
            </a:r>
            <a:endParaRPr lang="th-TH" sz="3200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38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Medical Camps – 595 patients served-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Health Awareness: 23 camps – </a:t>
            </a:r>
            <a:r>
              <a:rPr lang="en-US" sz="2200" b="1" dirty="0" err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Abudhabi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Oman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Blood Donation Camps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Countries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Grama Seva – Very Low Income Group – 100 packets distributed monthly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Healthy Body–Healthy Mind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</a:t>
            </a:r>
          </a:p>
        </p:txBody>
      </p:sp>
    </p:spTree>
    <p:extLst>
      <p:ext uri="{BB962C8B-B14F-4D97-AF65-F5344CB8AC3E}">
        <p14:creationId xmlns:p14="http://schemas.microsoft.com/office/powerpoint/2010/main" val="18431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858000" cy="6556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ACTIVITIES – ZONE 9B</a:t>
            </a:r>
            <a:endParaRPr lang="th-TH" sz="32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162800" cy="365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 Children Group –(Autism)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Shanti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School Sports Day–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Kuwait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Water and </a:t>
            </a:r>
            <a:r>
              <a:rPr lang="en-US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Laban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distribution- 117 days–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Abudhabi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Sports Day for entire family-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Dubai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Serve The Planet – </a:t>
            </a:r>
            <a:r>
              <a:rPr lang="en-US" sz="22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Centers</a:t>
            </a:r>
          </a:p>
          <a:p>
            <a:pPr>
              <a:buFont typeface="Wingdings" panose="05000000000000000000" pitchFamily="2" charset="2"/>
              <a:buChar char="Ø"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485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0770" y="274638"/>
            <a:ext cx="8899405" cy="70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ERVE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</a:t>
            </a:r>
            <a:r>
              <a:rPr kumimoji="0" lang="en-US" sz="3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</a:t>
            </a:r>
            <a:r>
              <a:rPr kumimoji="0" lang="en-US" sz="3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LANET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154" y="999650"/>
            <a:ext cx="82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MEGA GRAIN SUPPORT - Bahrain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128" y="1389521"/>
            <a:ext cx="81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GB" dirty="0" smtClean="0"/>
              <a:t>A need based activity provided to workers at labour camps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GB" dirty="0" smtClean="0"/>
              <a:t>Each worker is provided with a hamper containing 2 kg Rice, 1 kg </a:t>
            </a:r>
            <a:r>
              <a:rPr lang="en-GB" dirty="0" err="1" smtClean="0"/>
              <a:t>Dal</a:t>
            </a:r>
            <a:r>
              <a:rPr lang="en-GB" dirty="0"/>
              <a:t> </a:t>
            </a:r>
            <a:r>
              <a:rPr lang="en-GB" dirty="0" smtClean="0"/>
              <a:t>and a bottle of Oil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GB" dirty="0" smtClean="0"/>
              <a:t>306 workers were served in April, 77 in May, 225 in June (total 608 workers)</a:t>
            </a:r>
          </a:p>
        </p:txBody>
      </p:sp>
      <p:pic>
        <p:nvPicPr>
          <p:cNvPr id="5" name="Picture 4" descr="DSC_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4392119"/>
            <a:ext cx="3096968" cy="2064952"/>
          </a:xfrm>
          <a:prstGeom prst="rect">
            <a:avLst/>
          </a:prstGeom>
        </p:spPr>
      </p:pic>
      <p:pic>
        <p:nvPicPr>
          <p:cNvPr id="9" name="Picture 8" descr="DSC_0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436" y="2608289"/>
            <a:ext cx="1800666" cy="2793704"/>
          </a:xfrm>
          <a:prstGeom prst="rect">
            <a:avLst/>
          </a:prstGeom>
        </p:spPr>
      </p:pic>
      <p:pic>
        <p:nvPicPr>
          <p:cNvPr id="10" name="Picture 9" descr="DSC_09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7102" y="2643204"/>
            <a:ext cx="3530990" cy="2013202"/>
          </a:xfrm>
          <a:prstGeom prst="rect">
            <a:avLst/>
          </a:prstGeom>
        </p:spPr>
      </p:pic>
      <p:pic>
        <p:nvPicPr>
          <p:cNvPr id="11" name="Picture 10" descr="DSC_05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1169" y="4375052"/>
            <a:ext cx="3545058" cy="2067952"/>
          </a:xfrm>
          <a:prstGeom prst="rect">
            <a:avLst/>
          </a:prstGeom>
        </p:spPr>
      </p:pic>
      <p:pic>
        <p:nvPicPr>
          <p:cNvPr id="12" name="Picture 11" descr="DSC_03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5889" y="2613546"/>
            <a:ext cx="3128229" cy="18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abudhabi</a:t>
            </a:r>
            <a:r>
              <a:rPr lang="en-US" dirty="0" smtClean="0"/>
              <a:t>- health awareness camp</a:t>
            </a:r>
            <a:endParaRPr lang="en-US" dirty="0"/>
          </a:p>
        </p:txBody>
      </p:sp>
      <p:pic>
        <p:nvPicPr>
          <p:cNvPr id="1026" name="Picture 2" descr="C:\Users\user\Pictures\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9143999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6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1512</TotalTime>
  <Words>401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PowerPoint Presentation</vt:lpstr>
      <vt:lpstr>ACTIVITIES IN ZONE 9B</vt:lpstr>
      <vt:lpstr>SSEHV ACTIVITIES – ZONE 9B</vt:lpstr>
      <vt:lpstr>SSEHV ACTIVITIES – ZONE 9B</vt:lpstr>
      <vt:lpstr>SEVA ACTIVITIES – ZONE 9B</vt:lpstr>
      <vt:lpstr>SEVA ACTIVITIES – ZONE 9B</vt:lpstr>
      <vt:lpstr>YOUTH ACTIVITIES – ZONE 9B</vt:lpstr>
      <vt:lpstr>PowerPoint Presentation</vt:lpstr>
      <vt:lpstr>abudhabi- health awareness camp</vt:lpstr>
      <vt:lpstr>Kuwait- Eswaramma Program</vt:lpstr>
      <vt:lpstr>Oman- Essay Poster Competitionn</vt:lpstr>
      <vt:lpstr>PowerPoint Presentation</vt:lpstr>
      <vt:lpstr>Narayana Seva  - Dubai</vt:lpstr>
      <vt:lpstr>PowerPoint Presentation</vt:lpstr>
      <vt:lpstr>Media Coverage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the chosen ones! You have to show by precept and by example that the path of self-realisation is the path to perfect joy. Hence on you lies a great responsibility; the responsibility of demonstrating by your calmness, composure, humility, purity, virtue, courage and conviction under all circumstances, that the Saadhana you practise has made you a better, happier and more useful person. Practise and demonstrate, do not simply assert in words and deny in deeds.</dc:title>
  <dc:creator>Swami</dc:creator>
  <cp:lastModifiedBy>Anupom</cp:lastModifiedBy>
  <cp:revision>55</cp:revision>
  <dcterms:created xsi:type="dcterms:W3CDTF">2013-01-17T11:26:40Z</dcterms:created>
  <dcterms:modified xsi:type="dcterms:W3CDTF">2014-11-20T10:46:52Z</dcterms:modified>
</cp:coreProperties>
</file>