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5" r:id="rId3"/>
    <p:sldId id="306" r:id="rId4"/>
    <p:sldId id="325" r:id="rId5"/>
    <p:sldId id="321" r:id="rId6"/>
    <p:sldId id="323" r:id="rId7"/>
    <p:sldId id="328" r:id="rId8"/>
    <p:sldId id="342" r:id="rId9"/>
    <p:sldId id="336" r:id="rId10"/>
    <p:sldId id="332" r:id="rId11"/>
    <p:sldId id="330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E804-C6AD-4CCC-9B78-1A0374120553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5BE0-5172-4109-8CC2-F97296970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4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4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5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9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6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9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2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6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5BE0-5172-4109-8CC2-F972969701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7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3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3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7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9325-CCAD-4E57-8F6F-C7D3516C3F74}" type="datetimeFigureOut">
              <a:rPr lang="en-GB" smtClean="0"/>
              <a:t>08/11/2014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62BB-6682-4772-80A0-163834F0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2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7"/>
            <a:ext cx="8280920" cy="290775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Sathya Sai International Organisation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Zone 9A: UK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72" y="3789040"/>
            <a:ext cx="7376864" cy="1752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Report of Activities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July – October 2014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Region 3 participation at the Annual </a:t>
            </a:r>
            <a:r>
              <a:rPr lang="en-GB" sz="3200" dirty="0" err="1" smtClean="0"/>
              <a:t>Multifaith</a:t>
            </a:r>
            <a:r>
              <a:rPr lang="en-GB" sz="3200" dirty="0" smtClean="0"/>
              <a:t> Pilgrimage for Peace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62" y="4005064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Harrow West Centre</a:t>
            </a:r>
            <a:br>
              <a:rPr lang="en-GB" sz="3600" dirty="0" smtClean="0"/>
            </a:br>
            <a:r>
              <a:rPr lang="en-GB" sz="3600" dirty="0" smtClean="0"/>
              <a:t>Service at </a:t>
            </a:r>
            <a:r>
              <a:rPr lang="en-GB" sz="3600" dirty="0" smtClean="0"/>
              <a:t>Organic </a:t>
            </a:r>
            <a:r>
              <a:rPr lang="en-GB" sz="3600" dirty="0" smtClean="0"/>
              <a:t>Farm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10681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121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Lending a helping hand to the elderly</a:t>
            </a:r>
            <a:endParaRPr lang="en-GB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91" y="1484784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35" y="4149080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535" y="61246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Age link party at Tooting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6534" y="3460358"/>
            <a:ext cx="558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Brixton Sai Centre sharing Sai’s Love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26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50 centres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42 groups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Regular attendees – over 5000 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540 SSE Classes held last 6 months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1,100 SSE pupils managed by 260 SSE Gurus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Regular activities: devotional singing, study circles, interfaith participation, homeless shelters, food distribution, SSE classes, Health Awareness Clinics, blood donation,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 for 2014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UK Theme for the </a:t>
            </a:r>
            <a:r>
              <a:rPr lang="en-GB" dirty="0"/>
              <a:t>Y</a:t>
            </a:r>
            <a:r>
              <a:rPr lang="en-GB" dirty="0" smtClean="0"/>
              <a:t>ear: </a:t>
            </a:r>
            <a:r>
              <a:rPr lang="en-GB" b="1" dirty="0" smtClean="0">
                <a:solidFill>
                  <a:srgbClr val="FF0000"/>
                </a:solidFill>
              </a:rPr>
              <a:t>‘One with Sai’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All activities focussed around this theme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sz="2400" dirty="0" smtClean="0"/>
              <a:t>Pilgrimage to Prasanthi Nilayam: 27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July–2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Aug 2014</a:t>
            </a:r>
          </a:p>
          <a:p>
            <a:pPr>
              <a:lnSpc>
                <a:spcPct val="160000"/>
              </a:lnSpc>
            </a:pPr>
            <a:r>
              <a:rPr lang="en-GB" sz="2400" dirty="0" err="1" smtClean="0"/>
              <a:t>Enviro</a:t>
            </a:r>
            <a:r>
              <a:rPr lang="en-GB" sz="2400" dirty="0" smtClean="0"/>
              <a:t>-care </a:t>
            </a:r>
            <a:r>
              <a:rPr lang="en-GB" sz="2400" dirty="0"/>
              <a:t>P</a:t>
            </a:r>
            <a:r>
              <a:rPr lang="en-GB" sz="2400" dirty="0" smtClean="0"/>
              <a:t>roject </a:t>
            </a:r>
          </a:p>
          <a:p>
            <a:pPr>
              <a:lnSpc>
                <a:spcPct val="160000"/>
              </a:lnSpc>
            </a:pPr>
            <a:r>
              <a:rPr lang="en-GB" sz="2400" dirty="0" smtClean="0"/>
              <a:t>Guru Poornima Celebrations : 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July 2014 </a:t>
            </a:r>
          </a:p>
          <a:p>
            <a:pPr>
              <a:lnSpc>
                <a:spcPct val="160000"/>
              </a:lnSpc>
            </a:pPr>
            <a:r>
              <a:rPr lang="en-GB" sz="2400" dirty="0" smtClean="0"/>
              <a:t>Sathya Sai Retreat in Llandudno, North Wales: 29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–31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August 2014</a:t>
            </a:r>
          </a:p>
          <a:p>
            <a:pPr>
              <a:lnSpc>
                <a:spcPct val="160000"/>
              </a:lnSpc>
            </a:pPr>
            <a:r>
              <a:rPr lang="en-GB" sz="2400" dirty="0" smtClean="0"/>
              <a:t>Serve the Planet: Children are Our Future - 20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October 2014</a:t>
            </a:r>
          </a:p>
        </p:txBody>
      </p:sp>
    </p:spTree>
    <p:extLst>
      <p:ext uri="{BB962C8B-B14F-4D97-AF65-F5344CB8AC3E}">
        <p14:creationId xmlns:p14="http://schemas.microsoft.com/office/powerpoint/2010/main" val="2144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National Pilgrimage to Prasanthi Nilayam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Theme: </a:t>
            </a:r>
            <a:r>
              <a:rPr lang="en-GB" sz="2800" dirty="0" smtClean="0">
                <a:solidFill>
                  <a:srgbClr val="FF0000"/>
                </a:solidFill>
              </a:rPr>
              <a:t>‘</a:t>
            </a:r>
            <a:r>
              <a:rPr lang="en-GB" sz="2800" i="1" dirty="0" smtClean="0">
                <a:solidFill>
                  <a:srgbClr val="FF0000"/>
                </a:solidFill>
              </a:rPr>
              <a:t>Sai </a:t>
            </a:r>
            <a:r>
              <a:rPr lang="en-GB" sz="2800" i="1" dirty="0" err="1" smtClean="0">
                <a:solidFill>
                  <a:srgbClr val="FF0000"/>
                </a:solidFill>
              </a:rPr>
              <a:t>Samarpanam</a:t>
            </a:r>
            <a:r>
              <a:rPr lang="en-GB" sz="2800" i="1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– One with Sai’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27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July–2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August 2014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Preparations through 3 </a:t>
            </a:r>
            <a:r>
              <a:rPr lang="en-GB" sz="2800" dirty="0" err="1" smtClean="0"/>
              <a:t>sadhana</a:t>
            </a:r>
            <a:r>
              <a:rPr lang="en-GB" sz="2800" dirty="0" smtClean="0"/>
              <a:t> meetings: 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May, 14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June, and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July 2014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Attended by 55 pilgrims</a:t>
            </a:r>
          </a:p>
        </p:txBody>
      </p:sp>
    </p:spTree>
    <p:extLst>
      <p:ext uri="{BB962C8B-B14F-4D97-AF65-F5344CB8AC3E}">
        <p14:creationId xmlns:p14="http://schemas.microsoft.com/office/powerpoint/2010/main" val="3059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National Pilgrimage </a:t>
            </a:r>
            <a:br>
              <a:rPr lang="en-GB" sz="3600" dirty="0" smtClean="0"/>
            </a:br>
            <a:r>
              <a:rPr lang="en-GB" sz="3600" dirty="0" smtClean="0"/>
              <a:t>Divine Offering in Sai </a:t>
            </a:r>
            <a:r>
              <a:rPr lang="en-GB" sz="3600" dirty="0" err="1" smtClean="0"/>
              <a:t>Kulwant</a:t>
            </a:r>
            <a:r>
              <a:rPr lang="en-GB" sz="3600" dirty="0" smtClean="0"/>
              <a:t> Hall</a:t>
            </a:r>
            <a:endParaRPr lang="en-GB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National </a:t>
            </a:r>
            <a:r>
              <a:rPr lang="en-GB" sz="3600" dirty="0" err="1" smtClean="0"/>
              <a:t>Enviro</a:t>
            </a:r>
            <a:r>
              <a:rPr lang="en-GB" sz="3600" dirty="0" smtClean="0"/>
              <a:t>-Care Project </a:t>
            </a:r>
            <a:br>
              <a:rPr lang="en-GB" sz="3600" dirty="0" smtClean="0"/>
            </a:br>
            <a:r>
              <a:rPr lang="en-GB" sz="3600" dirty="0" err="1" smtClean="0"/>
              <a:t>Hazelborough</a:t>
            </a:r>
            <a:r>
              <a:rPr lang="en-GB" sz="3600" dirty="0" smtClean="0"/>
              <a:t> Wood </a:t>
            </a:r>
            <a:endParaRPr lang="en-GB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4653136"/>
            <a:ext cx="655272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85 devotees in the Spirit of Service helping to  clear the forestry grounds to improve habitat for Butterflies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Serve the Planet Project </a:t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‘Children: Our Future’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Worked in partnership with ‘Refuge UK’ – charity that provides </a:t>
            </a:r>
            <a:r>
              <a:rPr lang="en-GB" dirty="0"/>
              <a:t>specialist support for women and children experiencing domestic </a:t>
            </a:r>
            <a:r>
              <a:rPr lang="en-GB" dirty="0" smtClean="0"/>
              <a:t>violence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Driven by youth, supported by Service Wing, and other devotees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Around 300 packs containing essential stationery for children were donated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Centres around UK involved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Offering as part of Avatar Declaration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2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SSE Sports Day in Region 2</a:t>
            </a:r>
            <a:endParaRPr lang="en-GB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26" y="3573016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299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Sathya Sai International Organisation  Zone 9A: UK</vt:lpstr>
      <vt:lpstr>General</vt:lpstr>
      <vt:lpstr>Theme for 2014 </vt:lpstr>
      <vt:lpstr>National Activities</vt:lpstr>
      <vt:lpstr>National Pilgrimage to Prasanthi Nilayam</vt:lpstr>
      <vt:lpstr>National Pilgrimage  Divine Offering in Sai Kulwant Hall</vt:lpstr>
      <vt:lpstr>National Enviro-Care Project  Hazelborough Wood </vt:lpstr>
      <vt:lpstr>Serve the Planet Project  ‘Children: Our Future’</vt:lpstr>
      <vt:lpstr>SSE Sports Day in Region 2</vt:lpstr>
      <vt:lpstr>Region 3 participation at the Annual Multifaith Pilgrimage for Peace</vt:lpstr>
      <vt:lpstr>Harrow West Centre Service at Organic Farm</vt:lpstr>
      <vt:lpstr>Lending a helping hand to the elderly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poonampat.kiran</dc:creator>
  <cp:lastModifiedBy>Anupom Ganguli</cp:lastModifiedBy>
  <cp:revision>118</cp:revision>
  <dcterms:created xsi:type="dcterms:W3CDTF">2014-06-27T13:28:19Z</dcterms:created>
  <dcterms:modified xsi:type="dcterms:W3CDTF">2014-11-08T19:48:03Z</dcterms:modified>
</cp:coreProperties>
</file>