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65" r:id="rId5"/>
    <p:sldId id="266" r:id="rId6"/>
    <p:sldId id="267" r:id="rId7"/>
    <p:sldId id="269" r:id="rId8"/>
    <p:sldId id="271" r:id="rId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188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IE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IE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IE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D0B4A1EA-6B0B-4A5F-A3ED-A3801F8BBB7A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62253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86C0FA-3684-46E2-9521-464C91E51B1F}" type="slidenum">
              <a:rPr lang="en-IE" altLang="en-US"/>
              <a:pPr/>
              <a:t>1</a:t>
            </a:fld>
            <a:endParaRPr lang="en-IE" alt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83E612-9162-4092-A3D9-535CA458BDC8}" type="slidenum">
              <a:rPr lang="en-IE" altLang="en-US"/>
              <a:pPr/>
              <a:t>2</a:t>
            </a:fld>
            <a:endParaRPr lang="en-IE" altLang="en-US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634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77EF14-F584-4982-A84F-AB0094DE0099}" type="slidenum">
              <a:rPr lang="en-IE" altLang="en-US"/>
              <a:pPr/>
              <a:t>3</a:t>
            </a:fld>
            <a:endParaRPr lang="en-IE" alt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58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AC8E4A-CAAB-46A4-BD34-46F7554A63F6}" type="slidenum">
              <a:rPr lang="en-IE" altLang="en-US"/>
              <a:pPr/>
              <a:t>4</a:t>
            </a:fld>
            <a:endParaRPr lang="en-IE" alt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047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F4E26F-F0E5-4CFC-82B3-683FDC73BA47}" type="slidenum">
              <a:rPr lang="en-IE" altLang="en-US"/>
              <a:pPr/>
              <a:t>5</a:t>
            </a:fld>
            <a:endParaRPr lang="en-IE" alt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080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A04641-24D4-4769-94EF-3CFA06B7C852}" type="slidenum">
              <a:rPr lang="en-IE" altLang="en-US"/>
              <a:pPr/>
              <a:t>6</a:t>
            </a:fld>
            <a:endParaRPr lang="en-IE" altLang="en-US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243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321FCE-3D50-45FE-9A69-295CFFAD8260}" type="slidenum">
              <a:rPr lang="en-IE" altLang="en-US"/>
              <a:pPr/>
              <a:t>7</a:t>
            </a:fld>
            <a:endParaRPr lang="en-IE" altLang="en-US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512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B60BF0-A08A-4A9E-B32E-11D5198C3249}" type="slidenum">
              <a:rPr lang="en-IE" altLang="en-US"/>
              <a:pPr/>
              <a:t>8</a:t>
            </a:fld>
            <a:endParaRPr lang="en-IE" alt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25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48239E-3615-4A6F-814A-F133C054D47B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00862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9AE2A2-163E-4737-A4BC-06572EF6E87B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30658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6781D1-1D46-497A-BEA5-E0BE3A9F6429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71372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IE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I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1FCE9A6D-164C-4F9D-8C5C-4E8073668F19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21423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4299E4-6681-41B5-A623-F89BE711B483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65380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A2D151-A05B-422B-B01C-551CBA549FC3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34091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38375E-E7D6-4097-BCB1-944D08D101F9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08919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E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E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D6959C-4FE1-4CF4-A582-33BDAD6093D5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58282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E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D37E50-ECB9-4A42-8920-489BB79319DD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10691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E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E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6FC8C5-C9EC-45E1-B821-E4BF06DBC71E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67050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5279FE-8C1B-4B20-B1FE-D8FF4E5DEF64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99810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F6E8463-4A54-4DEE-B937-D02D5B0DD85F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83177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I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I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4A11157A-9486-4276-A9E3-EBACAAFF16E5}" type="slidenum">
              <a:rPr lang="en-IE" altLang="en-US"/>
              <a:pPr/>
              <a:t>‹#›</a:t>
            </a:fld>
            <a:endParaRPr lang="en-I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9404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IE" altLang="en-US" sz="2200" b="1" dirty="0" smtClean="0"/>
              <a:t>Sathya Sai International Organisation </a:t>
            </a:r>
            <a:r>
              <a:rPr lang="en-IE" altLang="en-US" sz="2200" b="1" dirty="0"/>
              <a:t>of </a:t>
            </a:r>
            <a:r>
              <a:rPr lang="en-IE" altLang="en-US" sz="2200" b="1" dirty="0" smtClean="0"/>
              <a:t>Ireland</a:t>
            </a:r>
            <a:r>
              <a:rPr lang="en-IE" altLang="en-US" sz="1600" b="1" dirty="0"/>
              <a:t/>
            </a:r>
            <a:br>
              <a:rPr lang="en-IE" altLang="en-US" sz="1600" b="1" dirty="0"/>
            </a:br>
            <a:r>
              <a:rPr lang="en-IE" altLang="en-US" sz="1400" b="1" i="1" dirty="0"/>
              <a:t/>
            </a:r>
            <a:br>
              <a:rPr lang="en-IE" altLang="en-US" sz="1400" b="1" i="1" dirty="0"/>
            </a:br>
            <a:r>
              <a:rPr lang="en-IE" altLang="en-US" sz="2000" b="1" i="1" dirty="0"/>
              <a:t>May 2014 – November 2014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1722437"/>
            <a:ext cx="9070975" cy="5167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9404" rIns="0" bIns="0" anchor="ctr"/>
          <a:lstStyle/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IE" altLang="en-US" sz="2200" b="1" dirty="0"/>
              <a:t>2014</a:t>
            </a:r>
            <a:r>
              <a:rPr lang="en-IE" altLang="en-US" sz="2200" dirty="0"/>
              <a:t> has been another busy year of Sai activity in </a:t>
            </a:r>
            <a:r>
              <a:rPr lang="en-IE" altLang="en-US" sz="2200" dirty="0" smtClean="0"/>
              <a:t>Ireland.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IE" altLang="en-US" sz="2200" dirty="0"/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IE" altLang="en-US" sz="2200" dirty="0" smtClean="0"/>
              <a:t>Sai </a:t>
            </a:r>
            <a:r>
              <a:rPr lang="en-IE" altLang="en-US" sz="2200" dirty="0"/>
              <a:t>Organisation in Ireland </a:t>
            </a:r>
            <a:r>
              <a:rPr lang="en-IE" altLang="en-US" sz="2200" dirty="0" smtClean="0"/>
              <a:t>has small number of devotees spread </a:t>
            </a:r>
            <a:r>
              <a:rPr lang="en-IE" altLang="en-US" sz="2200" dirty="0"/>
              <a:t>over a wide area. 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IE" altLang="en-US" sz="2200" dirty="0"/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IE" altLang="en-US" sz="2200" dirty="0"/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IE" altLang="en-US" sz="2200" dirty="0" smtClean="0"/>
              <a:t>So, focus </a:t>
            </a:r>
            <a:r>
              <a:rPr lang="en-IE" altLang="en-US" sz="2200" dirty="0"/>
              <a:t>has been on holding</a:t>
            </a:r>
            <a:r>
              <a:rPr lang="en-IE" altLang="en-US" sz="2200" b="1" dirty="0"/>
              <a:t> regular “national” </a:t>
            </a:r>
            <a:r>
              <a:rPr lang="en-IE" altLang="en-US" sz="2200" b="1" dirty="0" err="1" smtClean="0"/>
              <a:t>satsangs</a:t>
            </a:r>
            <a:endParaRPr lang="en-IE" altLang="en-US" sz="2200" dirty="0" smtClean="0"/>
          </a:p>
          <a:p>
            <a:pPr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IE" altLang="en-US" sz="2200" dirty="0" smtClean="0"/>
              <a:t>one-day </a:t>
            </a:r>
            <a:r>
              <a:rPr lang="en-IE" altLang="en-US" sz="2200" dirty="0" err="1"/>
              <a:t>satsangs</a:t>
            </a:r>
            <a:r>
              <a:rPr lang="en-IE" altLang="en-US" sz="2200" dirty="0"/>
              <a:t> or weekend </a:t>
            </a:r>
            <a:r>
              <a:rPr lang="en-IE" altLang="en-US" sz="2200" dirty="0" smtClean="0"/>
              <a:t>retreats</a:t>
            </a:r>
          </a:p>
          <a:p>
            <a:pPr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IE" altLang="en-US" sz="2200" dirty="0" smtClean="0"/>
              <a:t>opportunity </a:t>
            </a:r>
            <a:r>
              <a:rPr lang="en-IE" altLang="en-US" sz="2200" dirty="0"/>
              <a:t>for </a:t>
            </a:r>
            <a:r>
              <a:rPr lang="en-IE" altLang="en-US" sz="2200" dirty="0" smtClean="0"/>
              <a:t>devotees </a:t>
            </a:r>
            <a:r>
              <a:rPr lang="en-IE" altLang="en-US" sz="2200" dirty="0"/>
              <a:t>to come </a:t>
            </a:r>
            <a:r>
              <a:rPr lang="en-IE" altLang="en-US" sz="2200" dirty="0" smtClean="0"/>
              <a:t>together.</a:t>
            </a:r>
            <a:endParaRPr lang="en-IE" altLang="en-US" sz="2200" dirty="0"/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IE" altLang="en-US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endParaRPr lang="en-IN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 tIns="19404"/>
          <a:lstStyle/>
          <a:p>
            <a:pPr>
              <a:buFont typeface="Wingdings" panose="05000000000000000000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IE" altLang="en-US" sz="2200" dirty="0" smtClean="0"/>
              <a:t>In addition to Sai </a:t>
            </a:r>
            <a:r>
              <a:rPr lang="en-IE" altLang="en-US" sz="2200" dirty="0"/>
              <a:t>retreats, the </a:t>
            </a:r>
            <a:r>
              <a:rPr lang="en-IE" altLang="en-US" sz="2200" dirty="0" smtClean="0"/>
              <a:t>SSIO of Ireland </a:t>
            </a:r>
            <a:r>
              <a:rPr lang="en-IE" altLang="en-US" sz="2200" dirty="0"/>
              <a:t>also holds </a:t>
            </a:r>
            <a:r>
              <a:rPr lang="en-IE" altLang="en-US" sz="2200" b="1" dirty="0"/>
              <a:t>public or semi-public </a:t>
            </a:r>
            <a:r>
              <a:rPr lang="en-IE" altLang="en-US" sz="2200" b="1" dirty="0" err="1"/>
              <a:t>satsangs</a:t>
            </a:r>
            <a:r>
              <a:rPr lang="en-IE" altLang="en-US" sz="2200" b="1" dirty="0"/>
              <a:t> </a:t>
            </a:r>
            <a:r>
              <a:rPr lang="en-IE" altLang="en-US" sz="2200" dirty="0"/>
              <a:t>and retreats for devotees and </a:t>
            </a:r>
            <a:r>
              <a:rPr lang="en-IE" altLang="en-US" sz="2200" dirty="0" smtClean="0"/>
              <a:t>non-devotees.</a:t>
            </a:r>
            <a:endParaRPr lang="en-IE" altLang="en-US" sz="2200" dirty="0"/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IE" altLang="en-US" sz="1400" dirty="0"/>
          </a:p>
          <a:p>
            <a:pPr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IE" altLang="en-US" sz="2200" dirty="0" smtClean="0"/>
              <a:t>SSEHV another key area of focus.</a:t>
            </a:r>
          </a:p>
          <a:p>
            <a:pPr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IE" altLang="en-US" sz="2200" dirty="0" smtClean="0"/>
              <a:t>In </a:t>
            </a:r>
            <a:r>
              <a:rPr lang="en-IE" altLang="en-US" sz="2200" dirty="0"/>
              <a:t>the last year, </a:t>
            </a:r>
            <a:r>
              <a:rPr lang="en-IE" altLang="en-US" sz="2200" dirty="0" smtClean="0"/>
              <a:t>a seven-module </a:t>
            </a:r>
            <a:r>
              <a:rPr lang="en-IE" altLang="en-US" sz="2200" dirty="0"/>
              <a:t>course of </a:t>
            </a:r>
            <a:r>
              <a:rPr lang="en-IE" altLang="en-US" sz="2200" b="1" dirty="0"/>
              <a:t>personal development for SSEHV teachers and </a:t>
            </a:r>
            <a:r>
              <a:rPr lang="en-IE" altLang="en-US" sz="2200" b="1" dirty="0" smtClean="0"/>
              <a:t>parents was offered</a:t>
            </a:r>
            <a:r>
              <a:rPr lang="en-IE" altLang="en-US" sz="22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IE" altLang="en-US" sz="2200" dirty="0" smtClean="0"/>
              <a:t>The </a:t>
            </a:r>
            <a:r>
              <a:rPr lang="en-IE" altLang="en-US" sz="2200" dirty="0"/>
              <a:t>course was very successful and </a:t>
            </a:r>
            <a:r>
              <a:rPr lang="en-IE" altLang="en-US" sz="2200" dirty="0" smtClean="0"/>
              <a:t>a </a:t>
            </a:r>
            <a:r>
              <a:rPr lang="en-IE" altLang="en-US" sz="2200" dirty="0"/>
              <a:t>second course </a:t>
            </a:r>
            <a:r>
              <a:rPr lang="en-IE" altLang="en-US" sz="2200" dirty="0" smtClean="0"/>
              <a:t>is being planned for Spring/Summer </a:t>
            </a:r>
            <a:r>
              <a:rPr lang="en-IE" altLang="en-US" sz="2200" dirty="0"/>
              <a:t>2015.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200" b="1" dirty="0">
                <a:latin typeface="Calibri" panose="020F0502020204030204" pitchFamily="34" charset="0"/>
              </a:rPr>
              <a:t>Cake 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for </a:t>
            </a:r>
            <a:r>
              <a:rPr lang="en-US" altLang="en-US" sz="2200" b="1" dirty="0">
                <a:latin typeface="Calibri" panose="020F0502020204030204" pitchFamily="34" charset="0"/>
              </a:rPr>
              <a:t>Swami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endParaRPr lang="en-IN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568450"/>
            <a:ext cx="8231188" cy="548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9404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IE" altLang="en-US" sz="2200" b="1"/>
              <a:t>National Sai Retreats 2014</a:t>
            </a:r>
            <a:r>
              <a:rPr lang="en-IE" altLang="en-US" sz="600" b="1"/>
              <a:t/>
            </a:r>
            <a:br>
              <a:rPr lang="en-IE" altLang="en-US" sz="600" b="1"/>
            </a:br>
            <a:r>
              <a:rPr lang="en-IE" altLang="en-US" sz="600" b="1"/>
              <a:t/>
            </a:r>
            <a:br>
              <a:rPr lang="en-IE" altLang="en-US" sz="600" b="1"/>
            </a:br>
            <a:r>
              <a:rPr lang="en-IE" altLang="en-US" sz="600" b="1"/>
              <a:t/>
            </a:r>
            <a:br>
              <a:rPr lang="en-IE" altLang="en-US" sz="600" b="1"/>
            </a:br>
            <a:r>
              <a:rPr lang="en-IE" altLang="en-US" sz="2200" b="1"/>
              <a:t>Sligo </a:t>
            </a:r>
            <a:r>
              <a:rPr lang="en-IE" altLang="en-US" sz="2000" b="1"/>
              <a:t>Retreat 2014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 tIns="19404"/>
          <a:lstStyle/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IE" altLang="en-US" sz="2200"/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IE" altLang="en-US" sz="2200"/>
              <a:t>The second national retreat of 2014 was held in Co. Sligo in August. It was called the Unity retreat.</a:t>
            </a: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IE" altLang="en-US" sz="2200"/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IE" altLang="en-US" sz="2200"/>
              <a:t>The program consisted of bhajan singing, Vedic chanting, mantra chanting, group meditation, workshop on Swami’s teachings on inner silence, and even a spiritual treasure hunt!</a:t>
            </a: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IE" altLang="en-US" sz="2200"/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IE" altLang="en-US" sz="2200"/>
              <a:t>Here are some photos from the 2014 Sligo retreat.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 algn="r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IE" altLang="en-US" sz="2200" b="1">
                <a:latin typeface="Calibri" panose="020F0502020204030204" pitchFamily="34" charset="0"/>
              </a:rPr>
              <a:t>Sligo Retreat 2014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15900"/>
            <a:ext cx="4751388" cy="698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IE" altLang="en-US" sz="2200" b="1">
                <a:latin typeface="Calibri" panose="020F0502020204030204" pitchFamily="34" charset="0"/>
              </a:rPr>
              <a:t>Sligo Retreat 2014 - Bhajan Singing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endParaRPr lang="en-IN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701800"/>
            <a:ext cx="8218487" cy="534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19404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IE" altLang="en-US" sz="2200" b="1"/>
              <a:t>SSEHV Personal Development for Teachers and Parents</a:t>
            </a:r>
            <a:br>
              <a:rPr lang="en-IE" altLang="en-US" sz="2200" b="1"/>
            </a:br>
            <a:r>
              <a:rPr lang="en-IE" altLang="en-US" sz="2200" b="1"/>
              <a:t/>
            </a:r>
            <a:br>
              <a:rPr lang="en-IE" altLang="en-US" sz="2200" b="1"/>
            </a:br>
            <a:r>
              <a:rPr lang="en-IE" altLang="en-US" sz="2000" b="1" i="1"/>
              <a:t>October 2013 – August 2014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5233988"/>
            <a:ext cx="9070975" cy="4989512"/>
          </a:xfrm>
          <a:ln/>
        </p:spPr>
        <p:txBody>
          <a:bodyPr tIns="19404"/>
          <a:lstStyle/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IE" altLang="en-US" sz="2200"/>
              <a:t>In 2013-14, the Sai Organisation ran a </a:t>
            </a:r>
            <a:r>
              <a:rPr lang="en-IE" altLang="en-US" sz="2200" b="1"/>
              <a:t>personal development course for SSEHV teachers and parents</a:t>
            </a:r>
            <a:r>
              <a:rPr lang="en-IE" altLang="en-US" sz="2200"/>
              <a:t>. The seven-module course was facilitated by SSEHV trainers John and Fionnuala O’Dowd in the Botanu Holistic Centre in Louisburgh, Co. Mayo.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1898650"/>
            <a:ext cx="2519362" cy="26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IE" altLang="en-US" sz="2200" b="1">
                <a:latin typeface="Calibri" panose="020F0502020204030204" pitchFamily="34" charset="0"/>
              </a:rPr>
              <a:t>Sathya Sai Bal Vikas Class in Dublin, Ireland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endParaRPr lang="en-IN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841500"/>
            <a:ext cx="8231187" cy="491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266</Words>
  <Application>Microsoft Office PowerPoint</Application>
  <PresentationFormat>Custom</PresentationFormat>
  <Paragraphs>35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Microsoft YaHei</vt:lpstr>
      <vt:lpstr>Arial</vt:lpstr>
      <vt:lpstr>Calibri</vt:lpstr>
      <vt:lpstr>Times New Roman</vt:lpstr>
      <vt:lpstr>Wingdings</vt:lpstr>
      <vt:lpstr>Office Theme</vt:lpstr>
      <vt:lpstr>Sathya Sai International Organisation of Ireland  May 2014 – November 2014</vt:lpstr>
      <vt:lpstr>PowerPoint Presentation</vt:lpstr>
      <vt:lpstr>Cake for Swami</vt:lpstr>
      <vt:lpstr>National Sai Retreats 2014   Sligo Retreat 2014</vt:lpstr>
      <vt:lpstr>Sligo Retreat 2014</vt:lpstr>
      <vt:lpstr>Sligo Retreat 2014 - Bhajan Singing</vt:lpstr>
      <vt:lpstr>SSEHV Personal Development for Teachers and Parents  October 2013 – August 2014</vt:lpstr>
      <vt:lpstr>Sathya Sai Bal Vikas Class in Dublin, Ireland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 Organisation of Ireland Report  May 2014 – November 2014</dc:title>
  <dc:creator>Shay Moran</dc:creator>
  <cp:lastModifiedBy>Anupom Ganguli</cp:lastModifiedBy>
  <cp:revision>10</cp:revision>
  <cp:lastPrinted>1601-01-01T00:00:00Z</cp:lastPrinted>
  <dcterms:created xsi:type="dcterms:W3CDTF">2014-11-06T17:48:50Z</dcterms:created>
  <dcterms:modified xsi:type="dcterms:W3CDTF">2014-11-08T19:51:57Z</dcterms:modified>
</cp:coreProperties>
</file>