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8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0AC8A-A9DC-48FA-9BC0-B490E771A33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BDF951-1BD6-435D-B25E-774E46A8113A}">
      <dgm:prSet phldrT="[Text]" custT="1"/>
      <dgm:spPr/>
      <dgm:t>
        <a:bodyPr/>
        <a:lstStyle/>
        <a:p>
          <a:r>
            <a:rPr lang="en-US" sz="2000" dirty="0" smtClean="0"/>
            <a:t>Strategic</a:t>
          </a:r>
          <a:endParaRPr lang="en-US" sz="2000" dirty="0"/>
        </a:p>
      </dgm:t>
    </dgm:pt>
    <dgm:pt modelId="{7B690FEB-B8E3-48A2-9E55-400DDB0C1FE1}" type="parTrans" cxnId="{564A996B-E757-4D87-9E9B-BC1D9D11E227}">
      <dgm:prSet/>
      <dgm:spPr/>
      <dgm:t>
        <a:bodyPr/>
        <a:lstStyle/>
        <a:p>
          <a:endParaRPr lang="en-US"/>
        </a:p>
      </dgm:t>
    </dgm:pt>
    <dgm:pt modelId="{BC2EA0D4-E020-4C8A-82CE-3DE3841223C6}" type="sibTrans" cxnId="{564A996B-E757-4D87-9E9B-BC1D9D11E227}">
      <dgm:prSet/>
      <dgm:spPr/>
      <dgm:t>
        <a:bodyPr/>
        <a:lstStyle/>
        <a:p>
          <a:endParaRPr lang="en-US"/>
        </a:p>
      </dgm:t>
    </dgm:pt>
    <dgm:pt modelId="{77356A28-46D3-4999-8186-1FA964B4E2FB}">
      <dgm:prSet phldrT="[Text]" custT="1"/>
      <dgm:spPr/>
      <dgm:t>
        <a:bodyPr/>
        <a:lstStyle/>
        <a:p>
          <a:r>
            <a:rPr lang="en-US" sz="1600" dirty="0" smtClean="0"/>
            <a:t>Sustainable</a:t>
          </a:r>
          <a:endParaRPr lang="en-US" sz="1600" dirty="0"/>
        </a:p>
      </dgm:t>
    </dgm:pt>
    <dgm:pt modelId="{CD58E39F-7025-45C4-A71B-9C41CB23DB65}" type="parTrans" cxnId="{1467712D-5766-4CA9-BA9B-DCA555BB7314}">
      <dgm:prSet/>
      <dgm:spPr/>
      <dgm:t>
        <a:bodyPr/>
        <a:lstStyle/>
        <a:p>
          <a:endParaRPr lang="en-US"/>
        </a:p>
      </dgm:t>
    </dgm:pt>
    <dgm:pt modelId="{37892A32-5B9F-49AB-BB75-74DAA70E8A1F}" type="sibTrans" cxnId="{1467712D-5766-4CA9-BA9B-DCA555BB7314}">
      <dgm:prSet/>
      <dgm:spPr/>
      <dgm:t>
        <a:bodyPr/>
        <a:lstStyle/>
        <a:p>
          <a:endParaRPr lang="en-US"/>
        </a:p>
      </dgm:t>
    </dgm:pt>
    <dgm:pt modelId="{75C462F0-E4A3-4EFD-A53B-E2D88B067B3F}">
      <dgm:prSet phldrT="[Text]"/>
      <dgm:spPr/>
      <dgm:t>
        <a:bodyPr/>
        <a:lstStyle/>
        <a:p>
          <a:r>
            <a:rPr lang="en-US" dirty="0" smtClean="0"/>
            <a:t>Align with National Development Agenda</a:t>
          </a:r>
          <a:endParaRPr lang="en-US" dirty="0"/>
        </a:p>
      </dgm:t>
    </dgm:pt>
    <dgm:pt modelId="{F936DFCE-3E0E-467E-95D6-89AD71FB3FA8}" type="parTrans" cxnId="{7BCEF051-30AB-4178-8A5F-03100AC6EF93}">
      <dgm:prSet/>
      <dgm:spPr/>
      <dgm:t>
        <a:bodyPr/>
        <a:lstStyle/>
        <a:p>
          <a:endParaRPr lang="en-US"/>
        </a:p>
      </dgm:t>
    </dgm:pt>
    <dgm:pt modelId="{BD6F362E-0BC0-4FCE-B98E-CFE31646651E}" type="sibTrans" cxnId="{7BCEF051-30AB-4178-8A5F-03100AC6EF93}">
      <dgm:prSet/>
      <dgm:spPr/>
      <dgm:t>
        <a:bodyPr/>
        <a:lstStyle/>
        <a:p>
          <a:endParaRPr lang="en-US"/>
        </a:p>
      </dgm:t>
    </dgm:pt>
    <dgm:pt modelId="{45BD2F7F-8A0A-40BD-9EE7-17889B03F0B7}">
      <dgm:prSet phldrT="[Text]" custT="1"/>
      <dgm:spPr/>
      <dgm:t>
        <a:bodyPr/>
        <a:lstStyle/>
        <a:p>
          <a:r>
            <a:rPr lang="en-US" sz="1800" dirty="0" smtClean="0"/>
            <a:t>Visibility </a:t>
          </a:r>
          <a:endParaRPr lang="en-US" sz="1200" dirty="0"/>
        </a:p>
      </dgm:t>
    </dgm:pt>
    <dgm:pt modelId="{85D82045-4F02-490B-BD6F-2A34B9B58BDF}" type="parTrans" cxnId="{DDFFD4E8-BB1C-44F9-91A2-3A5DCBF62956}">
      <dgm:prSet/>
      <dgm:spPr/>
      <dgm:t>
        <a:bodyPr/>
        <a:lstStyle/>
        <a:p>
          <a:endParaRPr lang="en-US"/>
        </a:p>
      </dgm:t>
    </dgm:pt>
    <dgm:pt modelId="{A82A26BE-2961-42B2-952B-4C46912E2129}" type="sibTrans" cxnId="{DDFFD4E8-BB1C-44F9-91A2-3A5DCBF62956}">
      <dgm:prSet/>
      <dgm:spPr/>
      <dgm:t>
        <a:bodyPr/>
        <a:lstStyle/>
        <a:p>
          <a:endParaRPr lang="en-US"/>
        </a:p>
      </dgm:t>
    </dgm:pt>
    <dgm:pt modelId="{B572AA38-2C4C-4555-83D8-3E756B03FC56}">
      <dgm:prSet phldrT="[Text]" custT="1"/>
      <dgm:spPr/>
      <dgm:t>
        <a:bodyPr/>
        <a:lstStyle/>
        <a:p>
          <a:r>
            <a:rPr lang="en-US" sz="1800" dirty="0" smtClean="0"/>
            <a:t>Build Institutions</a:t>
          </a:r>
          <a:endParaRPr lang="en-US" sz="1100" dirty="0"/>
        </a:p>
      </dgm:t>
    </dgm:pt>
    <dgm:pt modelId="{74B34606-FF4E-49C8-AD82-E43CBC1A5EB2}" type="parTrans" cxnId="{CE3B5FBA-4DBD-400B-8250-5F435F847985}">
      <dgm:prSet/>
      <dgm:spPr/>
      <dgm:t>
        <a:bodyPr/>
        <a:lstStyle/>
        <a:p>
          <a:endParaRPr lang="en-US"/>
        </a:p>
      </dgm:t>
    </dgm:pt>
    <dgm:pt modelId="{9AB1CB8B-DE78-4EC5-9E6B-7A9BCB65B726}" type="sibTrans" cxnId="{CE3B5FBA-4DBD-400B-8250-5F435F847985}">
      <dgm:prSet/>
      <dgm:spPr/>
      <dgm:t>
        <a:bodyPr/>
        <a:lstStyle/>
        <a:p>
          <a:endParaRPr lang="en-US"/>
        </a:p>
      </dgm:t>
    </dgm:pt>
    <dgm:pt modelId="{3219FFF8-C91B-42E2-8DEB-D7FC67DBEADD}" type="pres">
      <dgm:prSet presAssocID="{DC10AC8A-A9DC-48FA-9BC0-B490E771A33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132A86-3497-4DDF-A04B-38DBB93342CC}" type="pres">
      <dgm:prSet presAssocID="{02BDF951-1BD6-435D-B25E-774E46A8113A}" presName="node" presStyleLbl="node1" presStyleIdx="0" presStyleCnt="5" custRadScaleRad="100044" custRadScaleInc="-46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D889C8-00B9-4492-AFF5-2BAB6AD4A2D2}" type="pres">
      <dgm:prSet presAssocID="{BC2EA0D4-E020-4C8A-82CE-3DE3841223C6}" presName="sibTrans" presStyleLbl="sibTrans2D1" presStyleIdx="0" presStyleCnt="5"/>
      <dgm:spPr/>
      <dgm:t>
        <a:bodyPr/>
        <a:lstStyle/>
        <a:p>
          <a:endParaRPr lang="en-US"/>
        </a:p>
      </dgm:t>
    </dgm:pt>
    <dgm:pt modelId="{1EBF176F-8B28-4B6C-95DD-1DE294783C78}" type="pres">
      <dgm:prSet presAssocID="{BC2EA0D4-E020-4C8A-82CE-3DE3841223C6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7A5D2831-18CB-410F-B8E7-E20F5163AD16}" type="pres">
      <dgm:prSet presAssocID="{77356A28-46D3-4999-8186-1FA964B4E2F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358DF-E4F9-44DF-BD6A-F70837B80721}" type="pres">
      <dgm:prSet presAssocID="{37892A32-5B9F-49AB-BB75-74DAA70E8A1F}" presName="sibTrans" presStyleLbl="sibTrans2D1" presStyleIdx="1" presStyleCnt="5"/>
      <dgm:spPr/>
      <dgm:t>
        <a:bodyPr/>
        <a:lstStyle/>
        <a:p>
          <a:endParaRPr lang="en-US"/>
        </a:p>
      </dgm:t>
    </dgm:pt>
    <dgm:pt modelId="{3D7EEC00-F8A1-4907-9AF7-A4DA0BDE14F6}" type="pres">
      <dgm:prSet presAssocID="{37892A32-5B9F-49AB-BB75-74DAA70E8A1F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098DB142-EE4C-4DBE-824A-FE5420FDED72}" type="pres">
      <dgm:prSet presAssocID="{75C462F0-E4A3-4EFD-A53B-E2D88B067B3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F9E7B-E3AF-4560-96AC-731FA3997A38}" type="pres">
      <dgm:prSet presAssocID="{BD6F362E-0BC0-4FCE-B98E-CFE31646651E}" presName="sibTrans" presStyleLbl="sibTrans2D1" presStyleIdx="2" presStyleCnt="5"/>
      <dgm:spPr/>
      <dgm:t>
        <a:bodyPr/>
        <a:lstStyle/>
        <a:p>
          <a:endParaRPr lang="en-US"/>
        </a:p>
      </dgm:t>
    </dgm:pt>
    <dgm:pt modelId="{A746CE62-3434-4A2F-A230-1F7A2B0DA7AD}" type="pres">
      <dgm:prSet presAssocID="{BD6F362E-0BC0-4FCE-B98E-CFE31646651E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A778CE9E-B7B5-4CAD-B0F4-6BD6637B8AB4}" type="pres">
      <dgm:prSet presAssocID="{45BD2F7F-8A0A-40BD-9EE7-17889B03F0B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29B65C-F8F5-4DB0-9F72-6E5ABBB4814D}" type="pres">
      <dgm:prSet presAssocID="{A82A26BE-2961-42B2-952B-4C46912E2129}" presName="sibTrans" presStyleLbl="sibTrans2D1" presStyleIdx="3" presStyleCnt="5"/>
      <dgm:spPr/>
      <dgm:t>
        <a:bodyPr/>
        <a:lstStyle/>
        <a:p>
          <a:endParaRPr lang="en-US"/>
        </a:p>
      </dgm:t>
    </dgm:pt>
    <dgm:pt modelId="{661A649B-CB91-495C-9E8A-FC9B6310A953}" type="pres">
      <dgm:prSet presAssocID="{A82A26BE-2961-42B2-952B-4C46912E2129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4B4FD3F9-FEDD-47F7-AF4C-8A5617F5DBC1}" type="pres">
      <dgm:prSet presAssocID="{B572AA38-2C4C-4555-83D8-3E756B03FC5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FA57F-01D2-428F-9F9F-625F479027D7}" type="pres">
      <dgm:prSet presAssocID="{9AB1CB8B-DE78-4EC5-9E6B-7A9BCB65B726}" presName="sibTrans" presStyleLbl="sibTrans2D1" presStyleIdx="4" presStyleCnt="5"/>
      <dgm:spPr/>
      <dgm:t>
        <a:bodyPr/>
        <a:lstStyle/>
        <a:p>
          <a:endParaRPr lang="en-US"/>
        </a:p>
      </dgm:t>
    </dgm:pt>
    <dgm:pt modelId="{9EC39819-E2AA-406A-BFD5-5A6A8AF3C517}" type="pres">
      <dgm:prSet presAssocID="{9AB1CB8B-DE78-4EC5-9E6B-7A9BCB65B726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80D343AA-E533-403E-8438-E7F98A8569E6}" type="presOf" srcId="{77356A28-46D3-4999-8186-1FA964B4E2FB}" destId="{7A5D2831-18CB-410F-B8E7-E20F5163AD16}" srcOrd="0" destOrd="0" presId="urn:microsoft.com/office/officeart/2005/8/layout/cycle2"/>
    <dgm:cxn modelId="{7BCEF051-30AB-4178-8A5F-03100AC6EF93}" srcId="{DC10AC8A-A9DC-48FA-9BC0-B490E771A33F}" destId="{75C462F0-E4A3-4EFD-A53B-E2D88B067B3F}" srcOrd="2" destOrd="0" parTransId="{F936DFCE-3E0E-467E-95D6-89AD71FB3FA8}" sibTransId="{BD6F362E-0BC0-4FCE-B98E-CFE31646651E}"/>
    <dgm:cxn modelId="{57B9BEE2-0FEB-4E19-BC57-8480A1D8F029}" type="presOf" srcId="{75C462F0-E4A3-4EFD-A53B-E2D88B067B3F}" destId="{098DB142-EE4C-4DBE-824A-FE5420FDED72}" srcOrd="0" destOrd="0" presId="urn:microsoft.com/office/officeart/2005/8/layout/cycle2"/>
    <dgm:cxn modelId="{89E8FF35-6652-4896-B375-58F13238FE28}" type="presOf" srcId="{DC10AC8A-A9DC-48FA-9BC0-B490E771A33F}" destId="{3219FFF8-C91B-42E2-8DEB-D7FC67DBEADD}" srcOrd="0" destOrd="0" presId="urn:microsoft.com/office/officeart/2005/8/layout/cycle2"/>
    <dgm:cxn modelId="{49F96598-7F8F-46D6-93E2-327153EF0BBE}" type="presOf" srcId="{9AB1CB8B-DE78-4EC5-9E6B-7A9BCB65B726}" destId="{9EC39819-E2AA-406A-BFD5-5A6A8AF3C517}" srcOrd="1" destOrd="0" presId="urn:microsoft.com/office/officeart/2005/8/layout/cycle2"/>
    <dgm:cxn modelId="{4B3BAD3D-DBD4-4FDC-AF28-6EA28826E964}" type="presOf" srcId="{A82A26BE-2961-42B2-952B-4C46912E2129}" destId="{661A649B-CB91-495C-9E8A-FC9B6310A953}" srcOrd="1" destOrd="0" presId="urn:microsoft.com/office/officeart/2005/8/layout/cycle2"/>
    <dgm:cxn modelId="{B5C10EF1-454E-4EE8-A7C4-8A92F76CE898}" type="presOf" srcId="{37892A32-5B9F-49AB-BB75-74DAA70E8A1F}" destId="{A01358DF-E4F9-44DF-BD6A-F70837B80721}" srcOrd="0" destOrd="0" presId="urn:microsoft.com/office/officeart/2005/8/layout/cycle2"/>
    <dgm:cxn modelId="{CE3B5FBA-4DBD-400B-8250-5F435F847985}" srcId="{DC10AC8A-A9DC-48FA-9BC0-B490E771A33F}" destId="{B572AA38-2C4C-4555-83D8-3E756B03FC56}" srcOrd="4" destOrd="0" parTransId="{74B34606-FF4E-49C8-AD82-E43CBC1A5EB2}" sibTransId="{9AB1CB8B-DE78-4EC5-9E6B-7A9BCB65B726}"/>
    <dgm:cxn modelId="{94B01E94-5308-485A-91C2-F81FBBAEA34D}" type="presOf" srcId="{02BDF951-1BD6-435D-B25E-774E46A8113A}" destId="{E9132A86-3497-4DDF-A04B-38DBB93342CC}" srcOrd="0" destOrd="0" presId="urn:microsoft.com/office/officeart/2005/8/layout/cycle2"/>
    <dgm:cxn modelId="{AAA87503-FEE9-4E3F-8798-AB9456B8C302}" type="presOf" srcId="{9AB1CB8B-DE78-4EC5-9E6B-7A9BCB65B726}" destId="{D83FA57F-01D2-428F-9F9F-625F479027D7}" srcOrd="0" destOrd="0" presId="urn:microsoft.com/office/officeart/2005/8/layout/cycle2"/>
    <dgm:cxn modelId="{CF3AFBD5-CF10-4EA8-9D72-D873812F1267}" type="presOf" srcId="{37892A32-5B9F-49AB-BB75-74DAA70E8A1F}" destId="{3D7EEC00-F8A1-4907-9AF7-A4DA0BDE14F6}" srcOrd="1" destOrd="0" presId="urn:microsoft.com/office/officeart/2005/8/layout/cycle2"/>
    <dgm:cxn modelId="{1467712D-5766-4CA9-BA9B-DCA555BB7314}" srcId="{DC10AC8A-A9DC-48FA-9BC0-B490E771A33F}" destId="{77356A28-46D3-4999-8186-1FA964B4E2FB}" srcOrd="1" destOrd="0" parTransId="{CD58E39F-7025-45C4-A71B-9C41CB23DB65}" sibTransId="{37892A32-5B9F-49AB-BB75-74DAA70E8A1F}"/>
    <dgm:cxn modelId="{0DFFA83C-EC46-438F-BC04-2A4E6B2CE87A}" type="presOf" srcId="{BC2EA0D4-E020-4C8A-82CE-3DE3841223C6}" destId="{E8D889C8-00B9-4492-AFF5-2BAB6AD4A2D2}" srcOrd="0" destOrd="0" presId="urn:microsoft.com/office/officeart/2005/8/layout/cycle2"/>
    <dgm:cxn modelId="{A59FA25E-B718-43F8-9B96-F7FA44D56FB4}" type="presOf" srcId="{B572AA38-2C4C-4555-83D8-3E756B03FC56}" destId="{4B4FD3F9-FEDD-47F7-AF4C-8A5617F5DBC1}" srcOrd="0" destOrd="0" presId="urn:microsoft.com/office/officeart/2005/8/layout/cycle2"/>
    <dgm:cxn modelId="{DB2F0174-84AE-4E90-AC63-723264ED9442}" type="presOf" srcId="{BD6F362E-0BC0-4FCE-B98E-CFE31646651E}" destId="{A65F9E7B-E3AF-4560-96AC-731FA3997A38}" srcOrd="0" destOrd="0" presId="urn:microsoft.com/office/officeart/2005/8/layout/cycle2"/>
    <dgm:cxn modelId="{5F8BA6D2-B659-4949-992F-0320AB730DD8}" type="presOf" srcId="{BD6F362E-0BC0-4FCE-B98E-CFE31646651E}" destId="{A746CE62-3434-4A2F-A230-1F7A2B0DA7AD}" srcOrd="1" destOrd="0" presId="urn:microsoft.com/office/officeart/2005/8/layout/cycle2"/>
    <dgm:cxn modelId="{564A996B-E757-4D87-9E9B-BC1D9D11E227}" srcId="{DC10AC8A-A9DC-48FA-9BC0-B490E771A33F}" destId="{02BDF951-1BD6-435D-B25E-774E46A8113A}" srcOrd="0" destOrd="0" parTransId="{7B690FEB-B8E3-48A2-9E55-400DDB0C1FE1}" sibTransId="{BC2EA0D4-E020-4C8A-82CE-3DE3841223C6}"/>
    <dgm:cxn modelId="{D65C434C-2FB0-4596-8939-0AACABA4AC75}" type="presOf" srcId="{45BD2F7F-8A0A-40BD-9EE7-17889B03F0B7}" destId="{A778CE9E-B7B5-4CAD-B0F4-6BD6637B8AB4}" srcOrd="0" destOrd="0" presId="urn:microsoft.com/office/officeart/2005/8/layout/cycle2"/>
    <dgm:cxn modelId="{DDFFD4E8-BB1C-44F9-91A2-3A5DCBF62956}" srcId="{DC10AC8A-A9DC-48FA-9BC0-B490E771A33F}" destId="{45BD2F7F-8A0A-40BD-9EE7-17889B03F0B7}" srcOrd="3" destOrd="0" parTransId="{85D82045-4F02-490B-BD6F-2A34B9B58BDF}" sibTransId="{A82A26BE-2961-42B2-952B-4C46912E2129}"/>
    <dgm:cxn modelId="{8338A60C-5D68-48A3-800F-847DC7099629}" type="presOf" srcId="{A82A26BE-2961-42B2-952B-4C46912E2129}" destId="{0529B65C-F8F5-4DB0-9F72-6E5ABBB4814D}" srcOrd="0" destOrd="0" presId="urn:microsoft.com/office/officeart/2005/8/layout/cycle2"/>
    <dgm:cxn modelId="{85B87339-E3EF-4258-917F-74B22EF3002C}" type="presOf" srcId="{BC2EA0D4-E020-4C8A-82CE-3DE3841223C6}" destId="{1EBF176F-8B28-4B6C-95DD-1DE294783C78}" srcOrd="1" destOrd="0" presId="urn:microsoft.com/office/officeart/2005/8/layout/cycle2"/>
    <dgm:cxn modelId="{6CAC428B-353E-4391-B21C-7272E2682236}" type="presParOf" srcId="{3219FFF8-C91B-42E2-8DEB-D7FC67DBEADD}" destId="{E9132A86-3497-4DDF-A04B-38DBB93342CC}" srcOrd="0" destOrd="0" presId="urn:microsoft.com/office/officeart/2005/8/layout/cycle2"/>
    <dgm:cxn modelId="{C4410920-21BC-47B8-AEFC-3BD7184C3422}" type="presParOf" srcId="{3219FFF8-C91B-42E2-8DEB-D7FC67DBEADD}" destId="{E8D889C8-00B9-4492-AFF5-2BAB6AD4A2D2}" srcOrd="1" destOrd="0" presId="urn:microsoft.com/office/officeart/2005/8/layout/cycle2"/>
    <dgm:cxn modelId="{716B5788-10BF-41E3-AD00-E415292D49A2}" type="presParOf" srcId="{E8D889C8-00B9-4492-AFF5-2BAB6AD4A2D2}" destId="{1EBF176F-8B28-4B6C-95DD-1DE294783C78}" srcOrd="0" destOrd="0" presId="urn:microsoft.com/office/officeart/2005/8/layout/cycle2"/>
    <dgm:cxn modelId="{44C90881-64F3-4C3B-A3DE-5AF1A1AF99E6}" type="presParOf" srcId="{3219FFF8-C91B-42E2-8DEB-D7FC67DBEADD}" destId="{7A5D2831-18CB-410F-B8E7-E20F5163AD16}" srcOrd="2" destOrd="0" presId="urn:microsoft.com/office/officeart/2005/8/layout/cycle2"/>
    <dgm:cxn modelId="{F85301F4-69EE-4691-B830-597686704FC9}" type="presParOf" srcId="{3219FFF8-C91B-42E2-8DEB-D7FC67DBEADD}" destId="{A01358DF-E4F9-44DF-BD6A-F70837B80721}" srcOrd="3" destOrd="0" presId="urn:microsoft.com/office/officeart/2005/8/layout/cycle2"/>
    <dgm:cxn modelId="{3B992F50-0359-45EB-A6FF-90551956C52D}" type="presParOf" srcId="{A01358DF-E4F9-44DF-BD6A-F70837B80721}" destId="{3D7EEC00-F8A1-4907-9AF7-A4DA0BDE14F6}" srcOrd="0" destOrd="0" presId="urn:microsoft.com/office/officeart/2005/8/layout/cycle2"/>
    <dgm:cxn modelId="{26560C24-B256-44CB-9B82-949E6851E0BE}" type="presParOf" srcId="{3219FFF8-C91B-42E2-8DEB-D7FC67DBEADD}" destId="{098DB142-EE4C-4DBE-824A-FE5420FDED72}" srcOrd="4" destOrd="0" presId="urn:microsoft.com/office/officeart/2005/8/layout/cycle2"/>
    <dgm:cxn modelId="{322EBBC2-64F8-40C3-9DD4-BC58C33DB1AB}" type="presParOf" srcId="{3219FFF8-C91B-42E2-8DEB-D7FC67DBEADD}" destId="{A65F9E7B-E3AF-4560-96AC-731FA3997A38}" srcOrd="5" destOrd="0" presId="urn:microsoft.com/office/officeart/2005/8/layout/cycle2"/>
    <dgm:cxn modelId="{CDF68204-E342-4450-9E2E-D91C6C80ECB7}" type="presParOf" srcId="{A65F9E7B-E3AF-4560-96AC-731FA3997A38}" destId="{A746CE62-3434-4A2F-A230-1F7A2B0DA7AD}" srcOrd="0" destOrd="0" presId="urn:microsoft.com/office/officeart/2005/8/layout/cycle2"/>
    <dgm:cxn modelId="{6FB5C4B7-3B67-4A10-8063-835E81F2B2FE}" type="presParOf" srcId="{3219FFF8-C91B-42E2-8DEB-D7FC67DBEADD}" destId="{A778CE9E-B7B5-4CAD-B0F4-6BD6637B8AB4}" srcOrd="6" destOrd="0" presId="urn:microsoft.com/office/officeart/2005/8/layout/cycle2"/>
    <dgm:cxn modelId="{C3FF75C9-3A0D-46A6-8EDC-7CD977F97D68}" type="presParOf" srcId="{3219FFF8-C91B-42E2-8DEB-D7FC67DBEADD}" destId="{0529B65C-F8F5-4DB0-9F72-6E5ABBB4814D}" srcOrd="7" destOrd="0" presId="urn:microsoft.com/office/officeart/2005/8/layout/cycle2"/>
    <dgm:cxn modelId="{13626221-8661-40A2-86B2-1CF9A5C06FB0}" type="presParOf" srcId="{0529B65C-F8F5-4DB0-9F72-6E5ABBB4814D}" destId="{661A649B-CB91-495C-9E8A-FC9B6310A953}" srcOrd="0" destOrd="0" presId="urn:microsoft.com/office/officeart/2005/8/layout/cycle2"/>
    <dgm:cxn modelId="{22BF4B3D-FC64-4173-8B54-22FC8721540F}" type="presParOf" srcId="{3219FFF8-C91B-42E2-8DEB-D7FC67DBEADD}" destId="{4B4FD3F9-FEDD-47F7-AF4C-8A5617F5DBC1}" srcOrd="8" destOrd="0" presId="urn:microsoft.com/office/officeart/2005/8/layout/cycle2"/>
    <dgm:cxn modelId="{8C5B56C7-7D45-40D3-AEA5-971E66CBAF78}" type="presParOf" srcId="{3219FFF8-C91B-42E2-8DEB-D7FC67DBEADD}" destId="{D83FA57F-01D2-428F-9F9F-625F479027D7}" srcOrd="9" destOrd="0" presId="urn:microsoft.com/office/officeart/2005/8/layout/cycle2"/>
    <dgm:cxn modelId="{2C821E79-C923-41B1-BEA1-AB2D253A61C9}" type="presParOf" srcId="{D83FA57F-01D2-428F-9F9F-625F479027D7}" destId="{9EC39819-E2AA-406A-BFD5-5A6A8AF3C51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9132A86-3497-4DDF-A04B-38DBB93342CC}">
      <dsp:nvSpPr>
        <dsp:cNvPr id="0" name=""/>
        <dsp:cNvSpPr/>
      </dsp:nvSpPr>
      <dsp:spPr>
        <a:xfrm>
          <a:off x="3425835" y="1818"/>
          <a:ext cx="1564778" cy="1564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Strategic</a:t>
          </a:r>
          <a:endParaRPr lang="en-US" sz="2000" kern="1200" dirty="0"/>
        </a:p>
      </dsp:txBody>
      <dsp:txXfrm>
        <a:off x="3425835" y="1818"/>
        <a:ext cx="1564778" cy="1564778"/>
      </dsp:txXfrm>
    </dsp:sp>
    <dsp:sp modelId="{E8D889C8-00B9-4492-AFF5-2BAB6AD4A2D2}">
      <dsp:nvSpPr>
        <dsp:cNvPr id="0" name=""/>
        <dsp:cNvSpPr/>
      </dsp:nvSpPr>
      <dsp:spPr>
        <a:xfrm rot="2110271">
          <a:off x="4957039" y="1203027"/>
          <a:ext cx="440518" cy="5281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2110271">
        <a:off x="4957039" y="1203027"/>
        <a:ext cx="440518" cy="528112"/>
      </dsp:txXfrm>
    </dsp:sp>
    <dsp:sp modelId="{7A5D2831-18CB-410F-B8E7-E20F5163AD16}">
      <dsp:nvSpPr>
        <dsp:cNvPr id="0" name=""/>
        <dsp:cNvSpPr/>
      </dsp:nvSpPr>
      <dsp:spPr>
        <a:xfrm>
          <a:off x="5384364" y="1381934"/>
          <a:ext cx="1564778" cy="1564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Sustainable</a:t>
          </a:r>
          <a:endParaRPr lang="en-US" sz="1600" kern="1200" dirty="0"/>
        </a:p>
      </dsp:txBody>
      <dsp:txXfrm>
        <a:off x="5384364" y="1381934"/>
        <a:ext cx="1564778" cy="1564778"/>
      </dsp:txXfrm>
    </dsp:sp>
    <dsp:sp modelId="{A01358DF-E4F9-44DF-BD6A-F70837B80721}">
      <dsp:nvSpPr>
        <dsp:cNvPr id="0" name=""/>
        <dsp:cNvSpPr/>
      </dsp:nvSpPr>
      <dsp:spPr>
        <a:xfrm rot="6480000">
          <a:off x="5600054" y="3005624"/>
          <a:ext cx="415095" cy="5281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6480000">
        <a:off x="5600054" y="3005624"/>
        <a:ext cx="415095" cy="528112"/>
      </dsp:txXfrm>
    </dsp:sp>
    <dsp:sp modelId="{098DB142-EE4C-4DBE-824A-FE5420FDED72}">
      <dsp:nvSpPr>
        <dsp:cNvPr id="0" name=""/>
        <dsp:cNvSpPr/>
      </dsp:nvSpPr>
      <dsp:spPr>
        <a:xfrm>
          <a:off x="4658799" y="3614994"/>
          <a:ext cx="1564778" cy="1564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Align with National Development Agenda</a:t>
          </a:r>
          <a:endParaRPr lang="en-US" sz="1500" kern="1200" dirty="0"/>
        </a:p>
      </dsp:txBody>
      <dsp:txXfrm>
        <a:off x="4658799" y="3614994"/>
        <a:ext cx="1564778" cy="1564778"/>
      </dsp:txXfrm>
    </dsp:sp>
    <dsp:sp modelId="{A65F9E7B-E3AF-4560-96AC-731FA3997A38}">
      <dsp:nvSpPr>
        <dsp:cNvPr id="0" name=""/>
        <dsp:cNvSpPr/>
      </dsp:nvSpPr>
      <dsp:spPr>
        <a:xfrm rot="10800000">
          <a:off x="4071400" y="4133327"/>
          <a:ext cx="415095" cy="5281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4071400" y="4133327"/>
        <a:ext cx="415095" cy="528112"/>
      </dsp:txXfrm>
    </dsp:sp>
    <dsp:sp modelId="{A778CE9E-B7B5-4CAD-B0F4-6BD6637B8AB4}">
      <dsp:nvSpPr>
        <dsp:cNvPr id="0" name=""/>
        <dsp:cNvSpPr/>
      </dsp:nvSpPr>
      <dsp:spPr>
        <a:xfrm>
          <a:off x="2310821" y="3614994"/>
          <a:ext cx="1564778" cy="1564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Visibility </a:t>
          </a:r>
          <a:endParaRPr lang="en-US" sz="1200" kern="1200" dirty="0"/>
        </a:p>
      </dsp:txBody>
      <dsp:txXfrm>
        <a:off x="2310821" y="3614994"/>
        <a:ext cx="1564778" cy="1564778"/>
      </dsp:txXfrm>
    </dsp:sp>
    <dsp:sp modelId="{0529B65C-F8F5-4DB0-9F72-6E5ABBB4814D}">
      <dsp:nvSpPr>
        <dsp:cNvPr id="0" name=""/>
        <dsp:cNvSpPr/>
      </dsp:nvSpPr>
      <dsp:spPr>
        <a:xfrm rot="15120000">
          <a:off x="2526510" y="3027970"/>
          <a:ext cx="415095" cy="5281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5120000">
        <a:off x="2526510" y="3027970"/>
        <a:ext cx="415095" cy="528112"/>
      </dsp:txXfrm>
    </dsp:sp>
    <dsp:sp modelId="{4B4FD3F9-FEDD-47F7-AF4C-8A5617F5DBC1}">
      <dsp:nvSpPr>
        <dsp:cNvPr id="0" name=""/>
        <dsp:cNvSpPr/>
      </dsp:nvSpPr>
      <dsp:spPr>
        <a:xfrm>
          <a:off x="1585256" y="1381934"/>
          <a:ext cx="1564778" cy="15647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Build Institutions</a:t>
          </a:r>
          <a:endParaRPr lang="en-US" sz="1100" kern="1200" dirty="0"/>
        </a:p>
      </dsp:txBody>
      <dsp:txXfrm>
        <a:off x="1585256" y="1381934"/>
        <a:ext cx="1564778" cy="1564778"/>
      </dsp:txXfrm>
    </dsp:sp>
    <dsp:sp modelId="{D83FA57F-01D2-428F-9F9F-625F479027D7}">
      <dsp:nvSpPr>
        <dsp:cNvPr id="0" name=""/>
        <dsp:cNvSpPr/>
      </dsp:nvSpPr>
      <dsp:spPr>
        <a:xfrm rot="19388188">
          <a:off x="3084130" y="1216830"/>
          <a:ext cx="389949" cy="52811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9388188">
        <a:off x="3084130" y="1216830"/>
        <a:ext cx="389949" cy="528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A123-A945-411E-A3B9-A7A5AD333D38}" type="datetimeFigureOut">
              <a:rPr lang="en-US" smtClean="0"/>
              <a:pPr/>
              <a:t>11/5/2014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B72C7-FDEE-4629-97D1-1109DA2027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800" b="1" dirty="0" smtClean="0">
                <a:solidFill>
                  <a:schemeClr val="bg1"/>
                </a:solidFill>
              </a:rPr>
              <a:t>S</a:t>
            </a:r>
            <a:r>
              <a:rPr lang="en-US" b="1" dirty="0" smtClean="0">
                <a:solidFill>
                  <a:schemeClr val="bg1"/>
                </a:solidFill>
              </a:rPr>
              <a:t>ervice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9800" b="1" dirty="0" smtClean="0">
                <a:solidFill>
                  <a:schemeClr val="bg1"/>
                </a:solidFill>
              </a:rPr>
              <a:t>A</a:t>
            </a:r>
            <a:r>
              <a:rPr lang="en-US" b="1" dirty="0" smtClean="0">
                <a:solidFill>
                  <a:schemeClr val="bg1"/>
                </a:solidFill>
              </a:rPr>
              <a:t>long with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9800" b="1" dirty="0" smtClean="0">
                <a:solidFill>
                  <a:schemeClr val="bg1"/>
                </a:solidFill>
              </a:rPr>
              <a:t>I</a:t>
            </a:r>
            <a:r>
              <a:rPr lang="en-US" b="1" dirty="0" smtClean="0">
                <a:solidFill>
                  <a:schemeClr val="bg1"/>
                </a:solidFill>
              </a:rPr>
              <a:t>mpact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Discussion Note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1 million T-shirts project for poor in Africa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6237"/>
            <a:ext cx="4038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Debatable: whether there is a need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Debatable whether people cannot afford them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Transaction costs: who takes care?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Destroys local economy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http://cdn1.matadornetwork.com/blogs/1/2012/02/one-million-300x20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57400"/>
            <a:ext cx="4038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What should impactful service consider?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Demand </a:t>
            </a:r>
            <a:r>
              <a:rPr lang="en-US" dirty="0" smtClean="0">
                <a:solidFill>
                  <a:schemeClr val="bg1"/>
                </a:solidFill>
              </a:rPr>
              <a:t>driven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Leverage competencies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Understanding development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Share </a:t>
            </a:r>
            <a:r>
              <a:rPr lang="en-US" dirty="0" smtClean="0">
                <a:solidFill>
                  <a:schemeClr val="bg1"/>
                </a:solidFill>
              </a:rPr>
              <a:t>information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Strive </a:t>
            </a:r>
            <a:r>
              <a:rPr lang="en-US" dirty="0" smtClean="0">
                <a:solidFill>
                  <a:schemeClr val="bg1"/>
                </a:solidFill>
              </a:rPr>
              <a:t>for continuous improvement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supply driven</a:t>
            </a:r>
          </a:p>
          <a:p>
            <a:r>
              <a:rPr lang="en-US" b="1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work in isolation</a:t>
            </a:r>
          </a:p>
          <a:p>
            <a:r>
              <a:rPr lang="en-US" b="1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only through feel-good factor</a:t>
            </a:r>
          </a:p>
          <a:p>
            <a:r>
              <a:rPr lang="en-US" b="1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in confines of a room</a:t>
            </a:r>
          </a:p>
          <a:p>
            <a:r>
              <a:rPr lang="en-US" b="1" u="sng" dirty="0" smtClean="0">
                <a:solidFill>
                  <a:schemeClr val="bg1"/>
                </a:solidFill>
              </a:rPr>
              <a:t>Not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wallow in complacence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5638800"/>
            <a:ext cx="6858000" cy="830997"/>
          </a:xfrm>
          <a:prstGeom prst="rect">
            <a:avLst/>
          </a:prstGeom>
          <a:solidFill>
            <a:schemeClr val="accent1"/>
          </a:solidFill>
          <a:effectLst>
            <a:outerShdw blurRad="127000" dist="381000" dir="3120000" algn="ctr" rotWithShape="0">
              <a:schemeClr val="accent6">
                <a:lumMod val="50000"/>
                <a:alpha val="73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solidFill>
                  <a:schemeClr val="bg1"/>
                </a:solidFill>
              </a:rPr>
              <a:t>And 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we need to help and serve disadvantaged fellow </a:t>
            </a:r>
            <a:r>
              <a:rPr lang="en-US" sz="2400" b="1" dirty="0" err="1" smtClean="0">
                <a:solidFill>
                  <a:schemeClr val="bg1"/>
                </a:solidFill>
              </a:rPr>
              <a:t>Sai</a:t>
            </a:r>
            <a:r>
              <a:rPr lang="en-US" sz="2400" b="1" dirty="0" smtClean="0">
                <a:solidFill>
                  <a:schemeClr val="bg1"/>
                </a:solidFill>
              </a:rPr>
              <a:t>  devotees 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Key attributes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304800" y="1371600"/>
          <a:ext cx="8534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 useBgFill="1">
        <p:nvSpPr>
          <p:cNvPr id="6" name="TextBox 5"/>
          <p:cNvSpPr txBox="1"/>
          <p:nvPr/>
        </p:nvSpPr>
        <p:spPr>
          <a:xfrm rot="10800000" flipV="1">
            <a:off x="152400" y="2190452"/>
            <a:ext cx="1600200" cy="2800767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Love All Serve All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 useBgFill="1">
        <p:nvSpPr>
          <p:cNvPr id="7" name="TextBox 6"/>
          <p:cNvSpPr txBox="1"/>
          <p:nvPr/>
        </p:nvSpPr>
        <p:spPr>
          <a:xfrm rot="10800000" flipV="1">
            <a:off x="7391400" y="2152233"/>
            <a:ext cx="1600200" cy="2800767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Help Ever</a:t>
            </a:r>
          </a:p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Hurt Never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28925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110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Service Along with Impact</vt:lpstr>
      <vt:lpstr>1 million T-shirts project for poor in Africa</vt:lpstr>
      <vt:lpstr>What should impactful service consider?</vt:lpstr>
      <vt:lpstr>Key attributes</vt:lpstr>
      <vt:lpstr>Thank you</vt:lpstr>
    </vt:vector>
  </TitlesOfParts>
  <Company>UN-HABITAT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Seva with Impact</dc:title>
  <dc:creator>Avi</dc:creator>
  <cp:lastModifiedBy>Avi</cp:lastModifiedBy>
  <cp:revision>14</cp:revision>
  <dcterms:created xsi:type="dcterms:W3CDTF">2014-10-24T02:46:38Z</dcterms:created>
  <dcterms:modified xsi:type="dcterms:W3CDTF">2014-11-05T04:13:43Z</dcterms:modified>
</cp:coreProperties>
</file>