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7" r:id="rId4"/>
  </p:sldMasterIdLst>
  <p:notesMasterIdLst>
    <p:notesMasterId r:id="rId35"/>
  </p:notesMasterIdLst>
  <p:sldIdLst>
    <p:sldId id="302" r:id="rId5"/>
    <p:sldId id="301" r:id="rId6"/>
    <p:sldId id="368" r:id="rId7"/>
    <p:sldId id="283" r:id="rId8"/>
    <p:sldId id="286" r:id="rId9"/>
    <p:sldId id="287" r:id="rId10"/>
    <p:sldId id="284" r:id="rId11"/>
    <p:sldId id="340" r:id="rId12"/>
    <p:sldId id="338" r:id="rId13"/>
    <p:sldId id="309" r:id="rId14"/>
    <p:sldId id="319" r:id="rId15"/>
    <p:sldId id="323" r:id="rId16"/>
    <p:sldId id="324" r:id="rId17"/>
    <p:sldId id="288" r:id="rId18"/>
    <p:sldId id="341" r:id="rId19"/>
    <p:sldId id="339" r:id="rId20"/>
    <p:sldId id="327" r:id="rId21"/>
    <p:sldId id="330" r:id="rId22"/>
    <p:sldId id="331" r:id="rId23"/>
    <p:sldId id="367" r:id="rId24"/>
    <p:sldId id="290" r:id="rId25"/>
    <p:sldId id="291" r:id="rId26"/>
    <p:sldId id="292" r:id="rId27"/>
    <p:sldId id="293" r:id="rId28"/>
    <p:sldId id="294" r:id="rId29"/>
    <p:sldId id="295" r:id="rId30"/>
    <p:sldId id="296" r:id="rId31"/>
    <p:sldId id="297" r:id="rId32"/>
    <p:sldId id="299" r:id="rId33"/>
    <p:sldId id="342" r:id="rId34"/>
  </p:sldIdLst>
  <p:sldSz cx="9144000" cy="6858000" type="screen4x3"/>
  <p:notesSz cx="7102475" cy="10234613"/>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FF00"/>
    <a:srgbClr val="4A206A"/>
    <a:srgbClr val="CC3300"/>
    <a:srgbClr val="990000"/>
    <a:srgbClr val="920000"/>
    <a:srgbClr val="922300"/>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71" autoAdjust="0"/>
  </p:normalViewPr>
  <p:slideViewPr>
    <p:cSldViewPr>
      <p:cViewPr>
        <p:scale>
          <a:sx n="60" d="100"/>
          <a:sy n="60" d="100"/>
        </p:scale>
        <p:origin x="-1560" y="-2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1175"/>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4022725" y="0"/>
            <a:ext cx="3078163" cy="511175"/>
          </a:xfrm>
          <a:prstGeom prst="rect">
            <a:avLst/>
          </a:prstGeom>
        </p:spPr>
        <p:txBody>
          <a:bodyPr vert="horz" lIns="91440" tIns="45720" rIns="91440" bIns="45720" rtlCol="0"/>
          <a:lstStyle>
            <a:lvl1pPr algn="r">
              <a:defRPr sz="1200"/>
            </a:lvl1pPr>
          </a:lstStyle>
          <a:p>
            <a:fld id="{DE75B981-EFA2-49D3-9660-51A703359742}" type="datetimeFigureOut">
              <a:rPr lang="en-AU" smtClean="0"/>
              <a:t>20/11/2014</a:t>
            </a:fld>
            <a:endParaRPr lang="en-AU"/>
          </a:p>
        </p:txBody>
      </p:sp>
      <p:sp>
        <p:nvSpPr>
          <p:cNvPr id="4" name="Slide Image Placeholder 3"/>
          <p:cNvSpPr>
            <a:spLocks noGrp="1" noRot="1" noChangeAspect="1"/>
          </p:cNvSpPr>
          <p:nvPr>
            <p:ph type="sldImg" idx="2"/>
          </p:nvPr>
        </p:nvSpPr>
        <p:spPr>
          <a:xfrm>
            <a:off x="993775" y="768350"/>
            <a:ext cx="5114925" cy="3836988"/>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709613" y="4860925"/>
            <a:ext cx="5683250" cy="460533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9721850"/>
            <a:ext cx="3078163" cy="511175"/>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4022725" y="9721850"/>
            <a:ext cx="3078163" cy="511175"/>
          </a:xfrm>
          <a:prstGeom prst="rect">
            <a:avLst/>
          </a:prstGeom>
        </p:spPr>
        <p:txBody>
          <a:bodyPr vert="horz" lIns="91440" tIns="45720" rIns="91440" bIns="45720" rtlCol="0" anchor="b"/>
          <a:lstStyle>
            <a:lvl1pPr algn="r">
              <a:defRPr sz="1200"/>
            </a:lvl1pPr>
          </a:lstStyle>
          <a:p>
            <a:fld id="{4387DA92-0A8D-4B05-BABE-D76228673B6E}" type="slidenum">
              <a:rPr lang="en-AU" smtClean="0"/>
              <a:t>‹#›</a:t>
            </a:fld>
            <a:endParaRPr lang="en-AU"/>
          </a:p>
        </p:txBody>
      </p:sp>
    </p:spTree>
    <p:extLst>
      <p:ext uri="{BB962C8B-B14F-4D97-AF65-F5344CB8AC3E}">
        <p14:creationId xmlns:p14="http://schemas.microsoft.com/office/powerpoint/2010/main" val="31272036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600" kern="1200" dirty="0" smtClean="0">
                <a:solidFill>
                  <a:schemeClr val="tx1"/>
                </a:solidFill>
                <a:effectLst/>
                <a:latin typeface="+mn-lt"/>
                <a:ea typeface="+mn-ea"/>
                <a:cs typeface="+mn-cs"/>
              </a:rPr>
              <a:t>Respected elders, brothers and sisters, Sai Ram.</a:t>
            </a:r>
          </a:p>
          <a:p>
            <a:endParaRPr lang="en-GB" sz="1600" kern="1200" dirty="0" smtClean="0">
              <a:solidFill>
                <a:schemeClr val="tx1"/>
              </a:solidFill>
              <a:effectLst/>
              <a:latin typeface="+mn-lt"/>
              <a:ea typeface="+mn-ea"/>
              <a:cs typeface="+mn-cs"/>
            </a:endParaRPr>
          </a:p>
          <a:p>
            <a:r>
              <a:rPr lang="en-GB" sz="1600" kern="1200" dirty="0" smtClean="0">
                <a:solidFill>
                  <a:schemeClr val="tx1"/>
                </a:solidFill>
                <a:effectLst/>
                <a:latin typeface="+mn-lt"/>
                <a:ea typeface="+mn-ea"/>
                <a:cs typeface="+mn-cs"/>
              </a:rPr>
              <a:t>Thank you giving me a few minutes to share with the update on the youth leadership programme. </a:t>
            </a:r>
          </a:p>
          <a:p>
            <a:r>
              <a:rPr lang="en-GB" sz="1600" kern="1200" dirty="0" smtClean="0">
                <a:solidFill>
                  <a:schemeClr val="tx1"/>
                </a:solidFill>
                <a:effectLst/>
                <a:latin typeface="+mn-lt"/>
                <a:ea typeface="+mn-ea"/>
                <a:cs typeface="+mn-cs"/>
              </a:rPr>
              <a:t>In July </a:t>
            </a:r>
            <a:r>
              <a:rPr lang="en-GB" sz="1600" kern="1200" dirty="0" err="1" smtClean="0">
                <a:solidFill>
                  <a:schemeClr val="tx1"/>
                </a:solidFill>
                <a:effectLst/>
                <a:latin typeface="+mn-lt"/>
                <a:ea typeface="+mn-ea"/>
                <a:cs typeface="+mn-cs"/>
              </a:rPr>
              <a:t>Dr.</a:t>
            </a:r>
            <a:r>
              <a:rPr lang="en-GB" sz="1600" kern="1200" dirty="0" smtClean="0">
                <a:solidFill>
                  <a:schemeClr val="tx1"/>
                </a:solidFill>
                <a:effectLst/>
                <a:latin typeface="+mn-lt"/>
                <a:ea typeface="+mn-ea"/>
                <a:cs typeface="+mn-cs"/>
              </a:rPr>
              <a:t> Joe and I talked a bit about the programme and its need. However as some of you were not present it may be prudent to just give a quick update on how this programme come about and then will give you a progress report. </a:t>
            </a:r>
            <a:r>
              <a:rPr lang="en-GB" sz="1600" kern="1200" dirty="0" err="1" smtClean="0">
                <a:solidFill>
                  <a:schemeClr val="tx1"/>
                </a:solidFill>
                <a:effectLst/>
                <a:latin typeface="+mn-lt"/>
                <a:ea typeface="+mn-ea"/>
                <a:cs typeface="+mn-cs"/>
              </a:rPr>
              <a:t>Dr.</a:t>
            </a:r>
            <a:r>
              <a:rPr lang="en-GB" sz="1600" kern="1200" dirty="0" smtClean="0">
                <a:solidFill>
                  <a:schemeClr val="tx1"/>
                </a:solidFill>
                <a:effectLst/>
                <a:latin typeface="+mn-lt"/>
                <a:ea typeface="+mn-ea"/>
                <a:cs typeface="+mn-cs"/>
              </a:rPr>
              <a:t> Joe will then give a update on the modules.  </a:t>
            </a:r>
          </a:p>
          <a:p>
            <a:pPr marL="0" marR="0" indent="0" algn="l" defTabSz="914400" rtl="0" eaLnBrk="1" fontAlgn="auto" latinLnBrk="0" hangingPunct="1">
              <a:lnSpc>
                <a:spcPct val="100000"/>
              </a:lnSpc>
              <a:spcBef>
                <a:spcPts val="0"/>
              </a:spcBef>
              <a:spcAft>
                <a:spcPts val="0"/>
              </a:spcAft>
              <a:buClrTx/>
              <a:buSzTx/>
              <a:buFontTx/>
              <a:buNone/>
              <a:tabLst/>
              <a:defRPr/>
            </a:pPr>
            <a:endParaRPr lang="en-GB" sz="16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sz="1600" baseline="0" dirty="0" smtClean="0"/>
              <a:t>Please kindly request to keep all questions till the end of the entire presentation </a:t>
            </a:r>
            <a:endParaRPr lang="en-GB" sz="1600" dirty="0" smtClean="0"/>
          </a:p>
          <a:p>
            <a:endParaRPr lang="en-GB" dirty="0"/>
          </a:p>
        </p:txBody>
      </p:sp>
      <p:sp>
        <p:nvSpPr>
          <p:cNvPr id="4" name="Slide Number Placeholder 3"/>
          <p:cNvSpPr>
            <a:spLocks noGrp="1"/>
          </p:cNvSpPr>
          <p:nvPr>
            <p:ph type="sldNum" sz="quarter" idx="10"/>
          </p:nvPr>
        </p:nvSpPr>
        <p:spPr/>
        <p:txBody>
          <a:bodyPr/>
          <a:lstStyle/>
          <a:p>
            <a:fld id="{3E45C233-512C-4289-991B-F59F6A6A28F2}" type="slidenum">
              <a:rPr lang="en-GB" smtClean="0">
                <a:solidFill>
                  <a:prstClr val="black"/>
                </a:solidFill>
              </a:rPr>
              <a:pPr/>
              <a:t>17</a:t>
            </a:fld>
            <a:endParaRPr lang="en-GB">
              <a:solidFill>
                <a:prstClr val="black"/>
              </a:solidFill>
            </a:endParaRPr>
          </a:p>
        </p:txBody>
      </p:sp>
    </p:spTree>
    <p:extLst>
      <p:ext uri="{BB962C8B-B14F-4D97-AF65-F5344CB8AC3E}">
        <p14:creationId xmlns:p14="http://schemas.microsoft.com/office/powerpoint/2010/main" val="9677426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smtClean="0"/>
              <a:t>Progress</a:t>
            </a:r>
            <a:r>
              <a:rPr lang="en-GB" baseline="0" dirty="0" smtClean="0"/>
              <a:t> report – change name, candidates booklet – </a:t>
            </a:r>
            <a:r>
              <a:rPr lang="en-GB" baseline="0" dirty="0" err="1" smtClean="0"/>
              <a:t>apx</a:t>
            </a:r>
            <a:r>
              <a:rPr lang="en-GB" baseline="0" dirty="0" smtClean="0"/>
              <a:t> 160 pages. Acknowledge the hard work by </a:t>
            </a:r>
            <a:r>
              <a:rPr lang="en-GB" baseline="0" dirty="0" err="1" smtClean="0"/>
              <a:t>Dr.</a:t>
            </a:r>
            <a:r>
              <a:rPr lang="en-GB" baseline="0" dirty="0" smtClean="0"/>
              <a:t> Joe, </a:t>
            </a:r>
            <a:r>
              <a:rPr lang="en-GB" baseline="0" dirty="0" err="1" smtClean="0"/>
              <a:t>Dr.</a:t>
            </a:r>
            <a:r>
              <a:rPr lang="en-GB" baseline="0" dirty="0" smtClean="0"/>
              <a:t> Harvey, </a:t>
            </a:r>
            <a:r>
              <a:rPr lang="en-GB" baseline="0" dirty="0" err="1" smtClean="0"/>
              <a:t>Dr.</a:t>
            </a:r>
            <a:r>
              <a:rPr lang="en-GB" baseline="0" dirty="0" smtClean="0"/>
              <a:t> </a:t>
            </a:r>
            <a:r>
              <a:rPr lang="en-GB" baseline="0" dirty="0" err="1" smtClean="0"/>
              <a:t>Gosselin</a:t>
            </a:r>
            <a:r>
              <a:rPr lang="en-GB" baseline="0" dirty="0" smtClean="0"/>
              <a:t> and </a:t>
            </a:r>
            <a:r>
              <a:rPr lang="en-GB" baseline="0" dirty="0" err="1" smtClean="0"/>
              <a:t>Dr.</a:t>
            </a:r>
            <a:r>
              <a:rPr lang="en-GB" baseline="0" dirty="0" smtClean="0"/>
              <a:t> Johnson assisting </a:t>
            </a:r>
            <a:r>
              <a:rPr lang="en-GB" baseline="0" dirty="0" err="1" smtClean="0"/>
              <a:t>aparna</a:t>
            </a:r>
            <a:r>
              <a:rPr lang="en-GB" baseline="0" dirty="0" smtClean="0"/>
              <a:t> and I in compiling the work not to mention the additional 9 authors who submitted some outstanding work. Plan to complete most of the reviews during our time here and submit a draft for </a:t>
            </a:r>
            <a:r>
              <a:rPr lang="en-GB" baseline="0" dirty="0" err="1" smtClean="0"/>
              <a:t>Dr.</a:t>
            </a:r>
            <a:r>
              <a:rPr lang="en-GB" baseline="0" dirty="0" smtClean="0"/>
              <a:t> Reddy shortly.</a:t>
            </a:r>
          </a:p>
          <a:p>
            <a:pPr marL="171450" indent="-171450">
              <a:buFont typeface="Arial" panose="020B0604020202020204" pitchFamily="34" charset="0"/>
              <a:buChar char="•"/>
            </a:pPr>
            <a:endParaRPr lang="en-GB" baseline="0" dirty="0" smtClean="0"/>
          </a:p>
          <a:p>
            <a:pPr marL="171450" indent="-171450">
              <a:buFont typeface="Arial" panose="020B0604020202020204" pitchFamily="34" charset="0"/>
              <a:buChar char="•"/>
            </a:pPr>
            <a:r>
              <a:rPr lang="en-GB" baseline="0" dirty="0" smtClean="0"/>
              <a:t>Modules – 5 online (have tested the software and run two practice sessions) and 3 modules delivered through 5 day residential in November 2015. Based on feedback by some of you we have changed from July 2015 to cater for youth to also partake in the WC.</a:t>
            </a:r>
          </a:p>
          <a:p>
            <a:pPr marL="171450" indent="-171450">
              <a:buFont typeface="Arial" panose="020B0604020202020204" pitchFamily="34" charset="0"/>
              <a:buChar char="•"/>
            </a:pPr>
            <a:endParaRPr lang="en-GB" baseline="0" dirty="0" smtClean="0"/>
          </a:p>
          <a:p>
            <a:pPr marL="185749" indent="-185749">
              <a:buFont typeface="Arial" panose="020B0604020202020204" pitchFamily="34" charset="0"/>
              <a:buChar char="•"/>
            </a:pPr>
            <a:endParaRPr lang="en-GB" baseline="0" dirty="0" smtClean="0"/>
          </a:p>
          <a:p>
            <a:pPr marL="185749" indent="-185749">
              <a:buFont typeface="Arial" panose="020B0604020202020204" pitchFamily="34" charset="0"/>
              <a:buChar char="•"/>
            </a:pPr>
            <a:endParaRPr lang="en-GB" dirty="0"/>
          </a:p>
        </p:txBody>
      </p:sp>
      <p:sp>
        <p:nvSpPr>
          <p:cNvPr id="4" name="Slide Number Placeholder 3"/>
          <p:cNvSpPr>
            <a:spLocks noGrp="1"/>
          </p:cNvSpPr>
          <p:nvPr>
            <p:ph type="sldNum" sz="quarter" idx="10"/>
          </p:nvPr>
        </p:nvSpPr>
        <p:spPr/>
        <p:txBody>
          <a:bodyPr/>
          <a:lstStyle/>
          <a:p>
            <a:fld id="{3E45C233-512C-4289-991B-F59F6A6A28F2}" type="slidenum">
              <a:rPr lang="en-GB" smtClean="0">
                <a:solidFill>
                  <a:prstClr val="black"/>
                </a:solidFill>
              </a:rPr>
              <a:pPr/>
              <a:t>18</a:t>
            </a:fld>
            <a:endParaRPr lang="en-GB">
              <a:solidFill>
                <a:prstClr val="black"/>
              </a:solidFill>
            </a:endParaRPr>
          </a:p>
        </p:txBody>
      </p:sp>
    </p:spTree>
    <p:extLst>
      <p:ext uri="{BB962C8B-B14F-4D97-AF65-F5344CB8AC3E}">
        <p14:creationId xmlns:p14="http://schemas.microsoft.com/office/powerpoint/2010/main" val="8762035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5749" indent="-185749">
              <a:buFont typeface="Arial" panose="020B0604020202020204" pitchFamily="34" charset="0"/>
              <a:buChar char="•"/>
            </a:pPr>
            <a:r>
              <a:rPr lang="en-GB" dirty="0" smtClean="0"/>
              <a:t>Four</a:t>
            </a:r>
            <a:r>
              <a:rPr lang="en-GB" baseline="0" dirty="0" smtClean="0"/>
              <a:t> YL each zone – </a:t>
            </a:r>
            <a:r>
              <a:rPr lang="en-GB" baseline="0" dirty="0" err="1" smtClean="0"/>
              <a:t>inc</a:t>
            </a:r>
            <a:r>
              <a:rPr lang="en-GB" baseline="0" dirty="0" smtClean="0"/>
              <a:t> ZYCs who we would preferably like to partake unless there is exceptional reasons why they cannot – COMMITMENT – DR. REDDY AVAILBILITY AND ABILITY </a:t>
            </a:r>
          </a:p>
          <a:p>
            <a:pPr marL="185749" indent="-185749">
              <a:buFont typeface="Arial" panose="020B0604020202020204" pitchFamily="34" charset="0"/>
              <a:buChar char="•"/>
            </a:pPr>
            <a:endParaRPr lang="en-GB" baseline="0" dirty="0" smtClean="0"/>
          </a:p>
          <a:p>
            <a:pPr marL="185749" indent="-185749">
              <a:buFont typeface="Arial" panose="020B0604020202020204" pitchFamily="34" charset="0"/>
              <a:buChar char="•"/>
            </a:pPr>
            <a:r>
              <a:rPr lang="en-GB" baseline="0" dirty="0" smtClean="0"/>
              <a:t>In total expected around 40 – 45 youth. Will require commitment. After graduating will take up project for the SSIO</a:t>
            </a:r>
            <a:endParaRPr lang="en-GB" dirty="0"/>
          </a:p>
        </p:txBody>
      </p:sp>
      <p:sp>
        <p:nvSpPr>
          <p:cNvPr id="4" name="Slide Number Placeholder 3"/>
          <p:cNvSpPr>
            <a:spLocks noGrp="1"/>
          </p:cNvSpPr>
          <p:nvPr>
            <p:ph type="sldNum" sz="quarter" idx="10"/>
          </p:nvPr>
        </p:nvSpPr>
        <p:spPr/>
        <p:txBody>
          <a:bodyPr/>
          <a:lstStyle/>
          <a:p>
            <a:fld id="{3E45C233-512C-4289-991B-F59F6A6A28F2}" type="slidenum">
              <a:rPr lang="en-GB" smtClean="0">
                <a:solidFill>
                  <a:prstClr val="black"/>
                </a:solidFill>
              </a:rPr>
              <a:pPr/>
              <a:t>19</a:t>
            </a:fld>
            <a:endParaRPr lang="en-GB">
              <a:solidFill>
                <a:prstClr val="black"/>
              </a:solidFill>
            </a:endParaRPr>
          </a:p>
        </p:txBody>
      </p:sp>
    </p:spTree>
    <p:extLst>
      <p:ext uri="{BB962C8B-B14F-4D97-AF65-F5344CB8AC3E}">
        <p14:creationId xmlns:p14="http://schemas.microsoft.com/office/powerpoint/2010/main" val="8762035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5749" indent="-185749">
              <a:buFont typeface="Arial" panose="020B0604020202020204" pitchFamily="34" charset="0"/>
              <a:buChar char="•"/>
            </a:pPr>
            <a:r>
              <a:rPr lang="en-US" altLang="en-US" dirty="0" smtClean="0"/>
              <a:t>Day one will be a</a:t>
            </a:r>
            <a:r>
              <a:rPr lang="en-US" altLang="en-US" baseline="0" dirty="0" smtClean="0"/>
              <a:t> review and time to test competencies for first 5 modules</a:t>
            </a:r>
          </a:p>
          <a:p>
            <a:pPr marL="185749" indent="-185749">
              <a:buFont typeface="Arial" panose="020B0604020202020204" pitchFamily="34" charset="0"/>
              <a:buChar char="•"/>
            </a:pPr>
            <a:r>
              <a:rPr lang="en-US" altLang="en-US" baseline="0" dirty="0" smtClean="0"/>
              <a:t>Modules 6-8 will each have one full day to introduce and work thru these modules with interactive workshops, break out sessions, and other group exercises to help bring out each person’s inner wisdom.  We basically will be using Swami’s </a:t>
            </a:r>
            <a:r>
              <a:rPr lang="en-US" altLang="en-US" baseline="0" dirty="0" err="1" smtClean="0"/>
              <a:t>educare</a:t>
            </a:r>
            <a:r>
              <a:rPr lang="en-US" altLang="en-US" baseline="0" dirty="0" smtClean="0"/>
              <a:t> method of education.</a:t>
            </a:r>
            <a:endParaRPr lang="en-US" altLang="en-US" dirty="0" smtClean="0"/>
          </a:p>
        </p:txBody>
      </p:sp>
      <p:sp>
        <p:nvSpPr>
          <p:cNvPr id="4" name="Slide Number Placeholder 3"/>
          <p:cNvSpPr>
            <a:spLocks noGrp="1"/>
          </p:cNvSpPr>
          <p:nvPr>
            <p:ph type="sldNum" sz="quarter" idx="10"/>
          </p:nvPr>
        </p:nvSpPr>
        <p:spPr/>
        <p:txBody>
          <a:bodyPr/>
          <a:lstStyle/>
          <a:p>
            <a:fld id="{3E45C233-512C-4289-991B-F59F6A6A28F2}" type="slidenum">
              <a:rPr lang="en-GB" smtClean="0"/>
              <a:t>20</a:t>
            </a:fld>
            <a:endParaRPr lang="en-GB"/>
          </a:p>
        </p:txBody>
      </p:sp>
    </p:spTree>
    <p:extLst>
      <p:ext uri="{BB962C8B-B14F-4D97-AF65-F5344CB8AC3E}">
        <p14:creationId xmlns:p14="http://schemas.microsoft.com/office/powerpoint/2010/main" val="8762035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74492C54-F262-4B33-9E77-A322314C9B58}" type="slidenum">
              <a:rPr lang="en-AU" smtClean="0">
                <a:solidFill>
                  <a:prstClr val="black"/>
                </a:solidFill>
              </a:rPr>
              <a:pPr/>
              <a:t>21</a:t>
            </a:fld>
            <a:endParaRPr lang="en-AU">
              <a:solidFill>
                <a:prstClr val="black"/>
              </a:solidFill>
            </a:endParaRPr>
          </a:p>
        </p:txBody>
      </p:sp>
    </p:spTree>
    <p:extLst>
      <p:ext uri="{BB962C8B-B14F-4D97-AF65-F5344CB8AC3E}">
        <p14:creationId xmlns:p14="http://schemas.microsoft.com/office/powerpoint/2010/main" val="28695710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74492C54-F262-4B33-9E77-A322314C9B58}" type="slidenum">
              <a:rPr lang="en-AU" smtClean="0">
                <a:solidFill>
                  <a:prstClr val="black"/>
                </a:solidFill>
              </a:rPr>
              <a:pPr/>
              <a:t>25</a:t>
            </a:fld>
            <a:endParaRPr lang="en-AU">
              <a:solidFill>
                <a:prstClr val="black"/>
              </a:solidFill>
            </a:endParaRPr>
          </a:p>
        </p:txBody>
      </p:sp>
    </p:spTree>
    <p:extLst>
      <p:ext uri="{BB962C8B-B14F-4D97-AF65-F5344CB8AC3E}">
        <p14:creationId xmlns:p14="http://schemas.microsoft.com/office/powerpoint/2010/main" val="6665747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A621818E-1428-415C-8953-804EF4D99BAD}" type="datetime1">
              <a:rPr lang="es-ES" smtClean="0">
                <a:solidFill>
                  <a:prstClr val="black">
                    <a:tint val="75000"/>
                  </a:prstClr>
                </a:solidFill>
              </a:rPr>
              <a:pPr/>
              <a:t>20/11/2014</a:t>
            </a:fld>
            <a:endParaRPr lang="es-ES"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ES"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89371E4D-1E97-483E-B66F-12CD7DC9227F}" type="slidenum">
              <a:rPr lang="es-ES" smtClean="0">
                <a:solidFill>
                  <a:prstClr val="black">
                    <a:tint val="75000"/>
                  </a:prstClr>
                </a:solidFill>
              </a:rPr>
              <a:pPr/>
              <a:t>‹#›</a:t>
            </a:fld>
            <a:endParaRPr lang="es-ES" dirty="0">
              <a:solidFill>
                <a:prstClr val="black">
                  <a:tint val="75000"/>
                </a:prstClr>
              </a:solidFill>
            </a:endParaRPr>
          </a:p>
        </p:txBody>
      </p:sp>
    </p:spTree>
    <p:extLst>
      <p:ext uri="{BB962C8B-B14F-4D97-AF65-F5344CB8AC3E}">
        <p14:creationId xmlns:p14="http://schemas.microsoft.com/office/powerpoint/2010/main" val="2991295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F98C102F-BF12-4F6B-B835-CEDE25820575}" type="datetime1">
              <a:rPr lang="es-ES" smtClean="0">
                <a:solidFill>
                  <a:prstClr val="black">
                    <a:tint val="75000"/>
                  </a:prstClr>
                </a:solidFill>
              </a:rPr>
              <a:pPr/>
              <a:t>20/11/2014</a:t>
            </a:fld>
            <a:endParaRPr lang="es-ES"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ES"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89371E4D-1E97-483E-B66F-12CD7DC9227F}" type="slidenum">
              <a:rPr lang="es-ES" smtClean="0">
                <a:solidFill>
                  <a:prstClr val="black">
                    <a:tint val="75000"/>
                  </a:prstClr>
                </a:solidFill>
              </a:rPr>
              <a:pPr/>
              <a:t>‹#›</a:t>
            </a:fld>
            <a:endParaRPr lang="es-ES" dirty="0">
              <a:solidFill>
                <a:prstClr val="black">
                  <a:tint val="75000"/>
                </a:prstClr>
              </a:solidFill>
            </a:endParaRPr>
          </a:p>
        </p:txBody>
      </p:sp>
    </p:spTree>
    <p:extLst>
      <p:ext uri="{BB962C8B-B14F-4D97-AF65-F5344CB8AC3E}">
        <p14:creationId xmlns:p14="http://schemas.microsoft.com/office/powerpoint/2010/main" val="1994543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39348EA-73AD-421D-BB9E-2B847806B680}" type="datetime1">
              <a:rPr lang="es-ES" smtClean="0">
                <a:solidFill>
                  <a:prstClr val="black">
                    <a:tint val="75000"/>
                  </a:prstClr>
                </a:solidFill>
              </a:rPr>
              <a:pPr/>
              <a:t>20/11/2014</a:t>
            </a:fld>
            <a:endParaRPr lang="es-ES"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ES"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89371E4D-1E97-483E-B66F-12CD7DC9227F}" type="slidenum">
              <a:rPr lang="es-ES" smtClean="0">
                <a:solidFill>
                  <a:prstClr val="black">
                    <a:tint val="75000"/>
                  </a:prstClr>
                </a:solidFill>
              </a:rPr>
              <a:pPr/>
              <a:t>‹#›</a:t>
            </a:fld>
            <a:endParaRPr lang="es-ES" dirty="0">
              <a:solidFill>
                <a:prstClr val="black">
                  <a:tint val="75000"/>
                </a:prstClr>
              </a:solidFill>
            </a:endParaRPr>
          </a:p>
        </p:txBody>
      </p:sp>
    </p:spTree>
    <p:extLst>
      <p:ext uri="{BB962C8B-B14F-4D97-AF65-F5344CB8AC3E}">
        <p14:creationId xmlns:p14="http://schemas.microsoft.com/office/powerpoint/2010/main" val="27226200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AU" smtClean="0"/>
              <a:t>Click to edit Master subtitle style</a:t>
            </a:r>
            <a:endParaRPr kumimoji="0" lang="en-US"/>
          </a:p>
        </p:txBody>
      </p:sp>
      <p:sp>
        <p:nvSpPr>
          <p:cNvPr id="28" name="Date Placeholder 27"/>
          <p:cNvSpPr>
            <a:spLocks noGrp="1"/>
          </p:cNvSpPr>
          <p:nvPr>
            <p:ph type="dt" sz="half" idx="10"/>
          </p:nvPr>
        </p:nvSpPr>
        <p:spPr/>
        <p:txBody>
          <a:bodyPr/>
          <a:lstStyle/>
          <a:p>
            <a:fld id="{9D21D778-B565-4D7E-94D7-64010A445B68}" type="datetimeFigureOut">
              <a:rPr lang="en-US" smtClean="0"/>
              <a:pPr/>
              <a:t>11/20/2014</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C6B1FF6-39B9-40F5-8B67-33C6354A3D4F}" type="slidenum">
              <a:rPr lang="en-US" smtClean="0">
                <a:solidFill>
                  <a:srgbClr val="8CADAE">
                    <a:shade val="75000"/>
                  </a:srgbClr>
                </a:solidFill>
              </a:rPr>
              <a:pPr/>
              <a:t>‹#›</a:t>
            </a:fld>
            <a:endParaRPr lang="en-US" dirty="0">
              <a:solidFill>
                <a:srgbClr val="8CADAE">
                  <a:shade val="75000"/>
                </a:srgbClr>
              </a:solidFill>
            </a:endParaRPr>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AU" smtClean="0"/>
              <a:t>Click to edit Master title style</a:t>
            </a:r>
            <a:endParaRPr kumimoji="0" lang="en-US"/>
          </a:p>
        </p:txBody>
      </p:sp>
    </p:spTree>
    <p:extLst>
      <p:ext uri="{BB962C8B-B14F-4D97-AF65-F5344CB8AC3E}">
        <p14:creationId xmlns:p14="http://schemas.microsoft.com/office/powerpoint/2010/main" val="4068138543"/>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AU" smtClean="0"/>
              <a:t>Click to edit Master title style</a:t>
            </a:r>
            <a:endParaRPr kumimoji="0" lang="en-US"/>
          </a:p>
        </p:txBody>
      </p:sp>
      <p:sp>
        <p:nvSpPr>
          <p:cNvPr id="4" name="Date Placeholder 3"/>
          <p:cNvSpPr>
            <a:spLocks noGrp="1"/>
          </p:cNvSpPr>
          <p:nvPr>
            <p:ph type="dt" sz="half" idx="10"/>
          </p:nvPr>
        </p:nvSpPr>
        <p:spPr/>
        <p:txBody>
          <a:bodyPr/>
          <a:lstStyle/>
          <a:p>
            <a:fld id="{9D21D778-B565-4D7E-94D7-64010A445B68}" type="datetimeFigureOut">
              <a:rPr lang="en-US" smtClean="0"/>
              <a:pPr/>
              <a:t>11/20/2014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2C6B1FF6-39B9-40F5-8B67-33C6354A3D4F}" type="slidenum">
              <a:rPr lang="en-US" smtClean="0">
                <a:solidFill>
                  <a:srgbClr val="8CADAE">
                    <a:shade val="75000"/>
                  </a:srgbClr>
                </a:solidFill>
              </a:rPr>
              <a:pPr/>
              <a:t>‹#›</a:t>
            </a:fld>
            <a:endParaRPr lang="en-US" dirty="0">
              <a:solidFill>
                <a:srgbClr val="8CADAE">
                  <a:shade val="75000"/>
                </a:srgbClr>
              </a:solidFill>
            </a:endParaRPr>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AU" smtClean="0"/>
              <a:t>Click to edit Master text styles</a:t>
            </a:r>
          </a:p>
          <a:p>
            <a:pPr lvl="1" eaLnBrk="1" latinLnBrk="0" hangingPunct="1"/>
            <a:r>
              <a:rPr lang="en-AU" smtClean="0"/>
              <a:t>Second level</a:t>
            </a:r>
          </a:p>
          <a:p>
            <a:pPr lvl="2" eaLnBrk="1" latinLnBrk="0" hangingPunct="1"/>
            <a:r>
              <a:rPr lang="en-AU" smtClean="0"/>
              <a:t>Third level</a:t>
            </a:r>
          </a:p>
          <a:p>
            <a:pPr lvl="3" eaLnBrk="1" latinLnBrk="0" hangingPunct="1"/>
            <a:r>
              <a:rPr lang="en-AU" smtClean="0"/>
              <a:t>Fourth level</a:t>
            </a:r>
          </a:p>
          <a:p>
            <a:pPr lvl="4" eaLnBrk="1" latinLnBrk="0" hangingPunct="1"/>
            <a:r>
              <a:rPr lang="en-AU" smtClean="0"/>
              <a:t>Fifth level</a:t>
            </a:r>
            <a:endParaRPr kumimoji="0" lang="en-US"/>
          </a:p>
        </p:txBody>
      </p:sp>
    </p:spTree>
    <p:extLst>
      <p:ext uri="{BB962C8B-B14F-4D97-AF65-F5344CB8AC3E}">
        <p14:creationId xmlns:p14="http://schemas.microsoft.com/office/powerpoint/2010/main" val="3219744996"/>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AU"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9D21D778-B565-4D7E-94D7-64010A445B68}" type="datetimeFigureOut">
              <a:rPr lang="en-US" smtClean="0"/>
              <a:pPr/>
              <a:t>11/20/2014</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C6B1FF6-39B9-40F5-8B67-33C6354A3D4F}" type="slidenum">
              <a:rPr lang="en-US" smtClean="0">
                <a:solidFill>
                  <a:srgbClr val="8CADAE">
                    <a:shade val="75000"/>
                  </a:srgbClr>
                </a:solidFill>
              </a:rPr>
              <a:pPr/>
              <a:t>‹#›</a:t>
            </a:fld>
            <a:endParaRPr lang="en-US" dirty="0">
              <a:solidFill>
                <a:srgbClr val="8CADAE">
                  <a:shade val="75000"/>
                </a:srgbClr>
              </a:solidFill>
            </a:endParaRPr>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AU" smtClean="0"/>
              <a:t>Click to edit Master title style</a:t>
            </a:r>
            <a:endParaRPr kumimoji="0" lang="en-US"/>
          </a:p>
        </p:txBody>
      </p:sp>
    </p:spTree>
    <p:extLst>
      <p:ext uri="{BB962C8B-B14F-4D97-AF65-F5344CB8AC3E}">
        <p14:creationId xmlns:p14="http://schemas.microsoft.com/office/powerpoint/2010/main" val="3375438006"/>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AU"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9D21D778-B565-4D7E-94D7-64010A445B68}" type="datetimeFigureOut">
              <a:rPr lang="en-US" smtClean="0"/>
              <a:pPr/>
              <a:t>11/20/2014</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C6B1FF6-39B9-40F5-8B67-33C6354A3D4F}" type="slidenum">
              <a:rPr lang="en-US" smtClean="0">
                <a:solidFill>
                  <a:srgbClr val="8CADAE">
                    <a:shade val="75000"/>
                  </a:srgbClr>
                </a:solidFill>
              </a:rPr>
              <a:pPr/>
              <a:t>‹#›</a:t>
            </a:fld>
            <a:endParaRPr lang="en-US">
              <a:solidFill>
                <a:srgbClr val="8CADAE">
                  <a:shade val="75000"/>
                </a:srgbClr>
              </a:solidFill>
            </a:endParaRPr>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AU" smtClean="0"/>
              <a:t>Click to edit Master text styles</a:t>
            </a:r>
          </a:p>
          <a:p>
            <a:pPr lvl="1" eaLnBrk="1" latinLnBrk="0" hangingPunct="1"/>
            <a:r>
              <a:rPr lang="en-AU" smtClean="0"/>
              <a:t>Second level</a:t>
            </a:r>
          </a:p>
          <a:p>
            <a:pPr lvl="2" eaLnBrk="1" latinLnBrk="0" hangingPunct="1"/>
            <a:r>
              <a:rPr lang="en-AU" smtClean="0"/>
              <a:t>Third level</a:t>
            </a:r>
          </a:p>
          <a:p>
            <a:pPr lvl="3" eaLnBrk="1" latinLnBrk="0" hangingPunct="1"/>
            <a:r>
              <a:rPr lang="en-AU" smtClean="0"/>
              <a:t>Fourth level</a:t>
            </a:r>
          </a:p>
          <a:p>
            <a:pPr lvl="4" eaLnBrk="1" latinLnBrk="0" hangingPunct="1"/>
            <a:r>
              <a:rPr lang="en-AU"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AU" smtClean="0"/>
              <a:t>Click to edit Master text styles</a:t>
            </a:r>
          </a:p>
          <a:p>
            <a:pPr lvl="1" eaLnBrk="1" latinLnBrk="0" hangingPunct="1"/>
            <a:r>
              <a:rPr lang="en-AU" smtClean="0"/>
              <a:t>Second level</a:t>
            </a:r>
          </a:p>
          <a:p>
            <a:pPr lvl="2" eaLnBrk="1" latinLnBrk="0" hangingPunct="1"/>
            <a:r>
              <a:rPr lang="en-AU" smtClean="0"/>
              <a:t>Third level</a:t>
            </a:r>
          </a:p>
          <a:p>
            <a:pPr lvl="3" eaLnBrk="1" latinLnBrk="0" hangingPunct="1"/>
            <a:r>
              <a:rPr lang="en-AU" smtClean="0"/>
              <a:t>Fourth level</a:t>
            </a:r>
          </a:p>
          <a:p>
            <a:pPr lvl="4" eaLnBrk="1" latinLnBrk="0" hangingPunct="1"/>
            <a:r>
              <a:rPr lang="en-AU" smtClean="0"/>
              <a:t>Fifth level</a:t>
            </a:r>
            <a:endParaRPr kumimoji="0" lang="en-US"/>
          </a:p>
        </p:txBody>
      </p:sp>
    </p:spTree>
    <p:extLst>
      <p:ext uri="{BB962C8B-B14F-4D97-AF65-F5344CB8AC3E}">
        <p14:creationId xmlns:p14="http://schemas.microsoft.com/office/powerpoint/2010/main" val="540953956"/>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AU"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AU" smtClean="0"/>
              <a:t>Click to edit Master text styles</a:t>
            </a:r>
          </a:p>
        </p:txBody>
      </p:sp>
      <p:sp>
        <p:nvSpPr>
          <p:cNvPr id="7" name="Date Placeholder 6"/>
          <p:cNvSpPr>
            <a:spLocks noGrp="1"/>
          </p:cNvSpPr>
          <p:nvPr>
            <p:ph type="dt" sz="half" idx="10"/>
          </p:nvPr>
        </p:nvSpPr>
        <p:spPr/>
        <p:txBody>
          <a:bodyPr/>
          <a:lstStyle/>
          <a:p>
            <a:fld id="{9D21D778-B565-4D7E-94D7-64010A445B68}" type="datetimeFigureOut">
              <a:rPr lang="en-US" smtClean="0"/>
              <a:pPr/>
              <a:t>11/20/2014</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AU" smtClean="0"/>
              <a:t>Click to edit Master text styles</a:t>
            </a:r>
          </a:p>
          <a:p>
            <a:pPr lvl="1" eaLnBrk="1" latinLnBrk="0" hangingPunct="1"/>
            <a:r>
              <a:rPr lang="en-AU" smtClean="0"/>
              <a:t>Second level</a:t>
            </a:r>
          </a:p>
          <a:p>
            <a:pPr lvl="2" eaLnBrk="1" latinLnBrk="0" hangingPunct="1"/>
            <a:r>
              <a:rPr lang="en-AU" smtClean="0"/>
              <a:t>Third level</a:t>
            </a:r>
          </a:p>
          <a:p>
            <a:pPr lvl="3" eaLnBrk="1" latinLnBrk="0" hangingPunct="1"/>
            <a:r>
              <a:rPr lang="en-AU" smtClean="0"/>
              <a:t>Fourth level</a:t>
            </a:r>
          </a:p>
          <a:p>
            <a:pPr lvl="4" eaLnBrk="1" latinLnBrk="0" hangingPunct="1"/>
            <a:r>
              <a:rPr lang="en-AU"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AU" smtClean="0"/>
              <a:t>Click to edit Master text styles</a:t>
            </a:r>
          </a:p>
          <a:p>
            <a:pPr lvl="1" eaLnBrk="1" latinLnBrk="0" hangingPunct="1"/>
            <a:r>
              <a:rPr lang="en-AU" smtClean="0"/>
              <a:t>Second level</a:t>
            </a:r>
          </a:p>
          <a:p>
            <a:pPr lvl="2" eaLnBrk="1" latinLnBrk="0" hangingPunct="1"/>
            <a:r>
              <a:rPr lang="en-AU" smtClean="0"/>
              <a:t>Third level</a:t>
            </a:r>
          </a:p>
          <a:p>
            <a:pPr lvl="3" eaLnBrk="1" latinLnBrk="0" hangingPunct="1"/>
            <a:r>
              <a:rPr lang="en-AU" smtClean="0"/>
              <a:t>Fourth level</a:t>
            </a:r>
          </a:p>
          <a:p>
            <a:pPr lvl="4" eaLnBrk="1" latinLnBrk="0" hangingPunct="1"/>
            <a:r>
              <a:rPr lang="en-AU"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2C6B1FF6-39B9-40F5-8B67-33C6354A3D4F}" type="slidenum">
              <a:rPr lang="en-US" smtClean="0">
                <a:solidFill>
                  <a:srgbClr val="8CADAE">
                    <a:shade val="75000"/>
                  </a:srgbClr>
                </a:solidFill>
              </a:rPr>
              <a:pPr/>
              <a:t>‹#›</a:t>
            </a:fld>
            <a:endParaRPr lang="en-US" dirty="0">
              <a:solidFill>
                <a:srgbClr val="8CADAE">
                  <a:shade val="75000"/>
                </a:srgbClr>
              </a:solidFill>
            </a:endParaRPr>
          </a:p>
        </p:txBody>
      </p:sp>
      <p:sp>
        <p:nvSpPr>
          <p:cNvPr id="23" name="Title 22"/>
          <p:cNvSpPr>
            <a:spLocks noGrp="1"/>
          </p:cNvSpPr>
          <p:nvPr>
            <p:ph type="title"/>
          </p:nvPr>
        </p:nvSpPr>
        <p:spPr/>
        <p:txBody>
          <a:bodyPr rtlCol="0" anchor="b" anchorCtr="0"/>
          <a:lstStyle/>
          <a:p>
            <a:r>
              <a:rPr kumimoji="0" lang="en-AU" smtClean="0"/>
              <a:t>Click to edit Master title style</a:t>
            </a:r>
            <a:endParaRPr kumimoji="0" lang="en-US"/>
          </a:p>
        </p:txBody>
      </p:sp>
    </p:spTree>
    <p:extLst>
      <p:ext uri="{BB962C8B-B14F-4D97-AF65-F5344CB8AC3E}">
        <p14:creationId xmlns:p14="http://schemas.microsoft.com/office/powerpoint/2010/main" val="1627288950"/>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AU" smtClean="0"/>
              <a:t>Click to edit Master title style</a:t>
            </a:r>
            <a:endParaRPr kumimoji="0" lang="en-US"/>
          </a:p>
        </p:txBody>
      </p:sp>
      <p:sp>
        <p:nvSpPr>
          <p:cNvPr id="3" name="Date Placeholder 2"/>
          <p:cNvSpPr>
            <a:spLocks noGrp="1"/>
          </p:cNvSpPr>
          <p:nvPr>
            <p:ph type="dt" sz="half" idx="10"/>
          </p:nvPr>
        </p:nvSpPr>
        <p:spPr/>
        <p:txBody>
          <a:bodyPr/>
          <a:lstStyle/>
          <a:p>
            <a:fld id="{9D21D778-B565-4D7E-94D7-64010A445B68}" type="datetimeFigureOut">
              <a:rPr lang="en-US" smtClean="0"/>
              <a:pPr/>
              <a:t>11/20/2014</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4343400" y="1036020"/>
            <a:ext cx="457200" cy="441325"/>
          </a:xfrm>
        </p:spPr>
        <p:txBody>
          <a:bodyPr/>
          <a:lstStyle/>
          <a:p>
            <a:fld id="{2C6B1FF6-39B9-40F5-8B67-33C6354A3D4F}" type="slidenum">
              <a:rPr lang="en-US" smtClean="0">
                <a:solidFill>
                  <a:srgbClr val="8CADAE">
                    <a:shade val="75000"/>
                  </a:srgbClr>
                </a:solidFill>
              </a:rPr>
              <a:pPr/>
              <a:t>‹#›</a:t>
            </a:fld>
            <a:endParaRPr lang="en-US" dirty="0">
              <a:solidFill>
                <a:srgbClr val="8CADAE">
                  <a:shade val="75000"/>
                </a:srgbClr>
              </a:solidFill>
            </a:endParaRPr>
          </a:p>
        </p:txBody>
      </p:sp>
    </p:spTree>
    <p:extLst>
      <p:ext uri="{BB962C8B-B14F-4D97-AF65-F5344CB8AC3E}">
        <p14:creationId xmlns:p14="http://schemas.microsoft.com/office/powerpoint/2010/main" val="23518853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 name="Date Placeholder 1"/>
          <p:cNvSpPr>
            <a:spLocks noGrp="1"/>
          </p:cNvSpPr>
          <p:nvPr>
            <p:ph type="dt" sz="half" idx="10"/>
          </p:nvPr>
        </p:nvSpPr>
        <p:spPr/>
        <p:txBody>
          <a:bodyPr/>
          <a:lstStyle/>
          <a:p>
            <a:fld id="{9D21D778-B565-4D7E-94D7-64010A445B68}" type="datetimeFigureOut">
              <a:rPr lang="en-US" smtClean="0"/>
              <a:pPr/>
              <a:t>11/20/2014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2C6B1FF6-39B9-40F5-8B67-33C6354A3D4F}" type="slidenum">
              <a:rPr lang="en-US" smtClean="0"/>
              <a:pPr/>
              <a:t>‹#›</a:t>
            </a:fld>
            <a:endParaRPr lang="en-US" dirty="0"/>
          </a:p>
        </p:txBody>
      </p:sp>
    </p:spTree>
    <p:extLst>
      <p:ext uri="{BB962C8B-B14F-4D97-AF65-F5344CB8AC3E}">
        <p14:creationId xmlns:p14="http://schemas.microsoft.com/office/powerpoint/2010/main" val="10182597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AU"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AU"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AU" smtClean="0"/>
              <a:t>Click to edit Master text styles</a:t>
            </a:r>
          </a:p>
          <a:p>
            <a:pPr lvl="1" eaLnBrk="1" latinLnBrk="0" hangingPunct="1"/>
            <a:r>
              <a:rPr lang="en-AU" smtClean="0"/>
              <a:t>Second level</a:t>
            </a:r>
          </a:p>
          <a:p>
            <a:pPr lvl="2" eaLnBrk="1" latinLnBrk="0" hangingPunct="1"/>
            <a:r>
              <a:rPr lang="en-AU" smtClean="0"/>
              <a:t>Third level</a:t>
            </a:r>
          </a:p>
          <a:p>
            <a:pPr lvl="3" eaLnBrk="1" latinLnBrk="0" hangingPunct="1"/>
            <a:r>
              <a:rPr lang="en-AU" smtClean="0"/>
              <a:t>Fourth level</a:t>
            </a:r>
          </a:p>
          <a:p>
            <a:pPr lvl="4" eaLnBrk="1" latinLnBrk="0" hangingPunct="1"/>
            <a:r>
              <a:rPr lang="en-AU"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2C6B1FF6-39B9-40F5-8B67-33C6354A3D4F}" type="slidenum">
              <a:rPr lang="en-US" smtClean="0">
                <a:solidFill>
                  <a:srgbClr val="8CADAE">
                    <a:shade val="75000"/>
                  </a:srgbClr>
                </a:solidFill>
              </a:rPr>
              <a:pPr/>
              <a:t>‹#›</a:t>
            </a:fld>
            <a:endParaRPr lang="en-US" dirty="0">
              <a:solidFill>
                <a:srgbClr val="8CADAE">
                  <a:shade val="75000"/>
                </a:srgbClr>
              </a:solidFill>
            </a:endParaRP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Date Placeholder 4"/>
          <p:cNvSpPr>
            <a:spLocks noGrp="1"/>
          </p:cNvSpPr>
          <p:nvPr>
            <p:ph type="dt" sz="half" idx="10"/>
          </p:nvPr>
        </p:nvSpPr>
        <p:spPr/>
        <p:txBody>
          <a:bodyPr/>
          <a:lstStyle/>
          <a:p>
            <a:fld id="{9D21D778-B565-4D7E-94D7-64010A445B68}" type="datetimeFigureOut">
              <a:rPr lang="en-US" smtClean="0"/>
              <a:pPr/>
              <a:t>11/20/2014</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dirty="0"/>
          </a:p>
        </p:txBody>
      </p:sp>
    </p:spTree>
    <p:extLst>
      <p:ext uri="{BB962C8B-B14F-4D97-AF65-F5344CB8AC3E}">
        <p14:creationId xmlns:p14="http://schemas.microsoft.com/office/powerpoint/2010/main" val="953328332"/>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6756E9F4-D5A1-4AFB-BE80-BE7CDD08014D}" type="datetime1">
              <a:rPr lang="es-ES" smtClean="0">
                <a:solidFill>
                  <a:prstClr val="black">
                    <a:tint val="75000"/>
                  </a:prstClr>
                </a:solidFill>
              </a:rPr>
              <a:pPr/>
              <a:t>20/11/2014</a:t>
            </a:fld>
            <a:endParaRPr lang="es-ES"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ES"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89371E4D-1E97-483E-B66F-12CD7DC9227F}" type="slidenum">
              <a:rPr lang="es-ES" smtClean="0">
                <a:solidFill>
                  <a:prstClr val="black">
                    <a:tint val="75000"/>
                  </a:prstClr>
                </a:solidFill>
              </a:rPr>
              <a:pPr/>
              <a:t>‹#›</a:t>
            </a:fld>
            <a:endParaRPr lang="es-ES" dirty="0">
              <a:solidFill>
                <a:prstClr val="black">
                  <a:tint val="75000"/>
                </a:prstClr>
              </a:solidFill>
            </a:endParaRPr>
          </a:p>
        </p:txBody>
      </p:sp>
    </p:spTree>
    <p:extLst>
      <p:ext uri="{BB962C8B-B14F-4D97-AF65-F5344CB8AC3E}">
        <p14:creationId xmlns:p14="http://schemas.microsoft.com/office/powerpoint/2010/main" val="34532705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7" name="Slide Number Placeholder 6"/>
          <p:cNvSpPr>
            <a:spLocks noGrp="1"/>
          </p:cNvSpPr>
          <p:nvPr>
            <p:ph type="sldNum" sz="quarter" idx="12"/>
          </p:nvPr>
        </p:nvSpPr>
        <p:spPr>
          <a:xfrm>
            <a:off x="1371600" y="312738"/>
            <a:ext cx="457200" cy="441325"/>
          </a:xfrm>
        </p:spPr>
        <p:txBody>
          <a:bodyPr/>
          <a:lstStyle/>
          <a:p>
            <a:fld id="{2C6B1FF6-39B9-40F5-8B67-33C6354A3D4F}" type="slidenum">
              <a:rPr lang="en-US" smtClean="0">
                <a:solidFill>
                  <a:srgbClr val="8CADAE">
                    <a:shade val="75000"/>
                  </a:srgbClr>
                </a:solidFill>
              </a:rPr>
              <a:pPr/>
              <a:t>‹#›</a:t>
            </a:fld>
            <a:endParaRPr lang="en-US" dirty="0">
              <a:solidFill>
                <a:srgbClr val="8CADAE">
                  <a:shade val="75000"/>
                </a:srgbClr>
              </a:solidFill>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AU"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AU" smtClean="0"/>
              <a:t>Drag picture to placeholder or click icon to add</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AU"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Date Placeholder 4"/>
          <p:cNvSpPr>
            <a:spLocks noGrp="1"/>
          </p:cNvSpPr>
          <p:nvPr>
            <p:ph type="dt" sz="half" idx="10"/>
          </p:nvPr>
        </p:nvSpPr>
        <p:spPr>
          <a:xfrm>
            <a:off x="5788152" y="6404984"/>
            <a:ext cx="3044952" cy="365760"/>
          </a:xfrm>
        </p:spPr>
        <p:txBody>
          <a:bodyPr/>
          <a:lstStyle/>
          <a:p>
            <a:fld id="{9D21D778-B565-4D7E-94D7-64010A445B68}" type="datetimeFigureOut">
              <a:rPr lang="en-US" smtClean="0"/>
              <a:pPr/>
              <a:t>11/20/2014</a:t>
            </a:fld>
            <a:endParaRPr lang="en-US" dirty="0"/>
          </a:p>
        </p:txBody>
      </p:sp>
      <p:sp>
        <p:nvSpPr>
          <p:cNvPr id="6" name="Footer Placeholder 5"/>
          <p:cNvSpPr>
            <a:spLocks noGrp="1"/>
          </p:cNvSpPr>
          <p:nvPr>
            <p:ph type="ftr" sz="quarter" idx="11"/>
          </p:nvPr>
        </p:nvSpPr>
        <p:spPr>
          <a:xfrm>
            <a:off x="301752" y="6410848"/>
            <a:ext cx="3584448" cy="365760"/>
          </a:xfrm>
        </p:spPr>
        <p:txBody>
          <a:bodyPr/>
          <a:lstStyle/>
          <a:p>
            <a:endParaRPr lang="en-US" dirty="0"/>
          </a:p>
        </p:txBody>
      </p:sp>
    </p:spTree>
    <p:extLst>
      <p:ext uri="{BB962C8B-B14F-4D97-AF65-F5344CB8AC3E}">
        <p14:creationId xmlns:p14="http://schemas.microsoft.com/office/powerpoint/2010/main" val="25868621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AU"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AU" smtClean="0"/>
              <a:t>Click to edit Master text styles</a:t>
            </a:r>
          </a:p>
          <a:p>
            <a:pPr lvl="1" eaLnBrk="1" latinLnBrk="0" hangingPunct="1"/>
            <a:r>
              <a:rPr lang="en-AU" smtClean="0"/>
              <a:t>Second level</a:t>
            </a:r>
          </a:p>
          <a:p>
            <a:pPr lvl="2" eaLnBrk="1" latinLnBrk="0" hangingPunct="1"/>
            <a:r>
              <a:rPr lang="en-AU" smtClean="0"/>
              <a:t>Third level</a:t>
            </a:r>
          </a:p>
          <a:p>
            <a:pPr lvl="3" eaLnBrk="1" latinLnBrk="0" hangingPunct="1"/>
            <a:r>
              <a:rPr lang="en-AU" smtClean="0"/>
              <a:t>Fourth level</a:t>
            </a:r>
          </a:p>
          <a:p>
            <a:pPr lvl="4" eaLnBrk="1" latinLnBrk="0" hangingPunct="1"/>
            <a:r>
              <a:rPr lang="en-AU" smtClean="0"/>
              <a:t>Fifth level</a:t>
            </a:r>
            <a:endParaRPr kumimoji="0" lang="en-US"/>
          </a:p>
        </p:txBody>
      </p:sp>
      <p:sp>
        <p:nvSpPr>
          <p:cNvPr id="4" name="Date Placeholder 3"/>
          <p:cNvSpPr>
            <a:spLocks noGrp="1"/>
          </p:cNvSpPr>
          <p:nvPr>
            <p:ph type="dt" sz="half" idx="10"/>
          </p:nvPr>
        </p:nvSpPr>
        <p:spPr/>
        <p:txBody>
          <a:bodyPr/>
          <a:lstStyle/>
          <a:p>
            <a:fld id="{9D21D778-B565-4D7E-94D7-64010A445B68}" type="datetimeFigureOut">
              <a:rPr lang="en-US" smtClean="0"/>
              <a:pPr/>
              <a:t>11/20/2014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6B1FF6-39B9-40F5-8B67-33C6354A3D4F}" type="slidenum">
              <a:rPr lang="en-US" smtClean="0">
                <a:solidFill>
                  <a:srgbClr val="8CADAE">
                    <a:shade val="75000"/>
                  </a:srgbClr>
                </a:solidFill>
              </a:rPr>
              <a:pPr/>
              <a:t>‹#›</a:t>
            </a:fld>
            <a:endParaRPr lang="en-US">
              <a:solidFill>
                <a:srgbClr val="8CADAE">
                  <a:shade val="75000"/>
                </a:srgbClr>
              </a:solidFill>
            </a:endParaRPr>
          </a:p>
        </p:txBody>
      </p:sp>
    </p:spTree>
    <p:extLst>
      <p:ext uri="{BB962C8B-B14F-4D97-AF65-F5344CB8AC3E}">
        <p14:creationId xmlns:p14="http://schemas.microsoft.com/office/powerpoint/2010/main" val="1099811109"/>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6" name="Slide Number Placeholder 5"/>
          <p:cNvSpPr>
            <a:spLocks noGrp="1"/>
          </p:cNvSpPr>
          <p:nvPr>
            <p:ph type="sldNum" sz="quarter" idx="12"/>
          </p:nvPr>
        </p:nvSpPr>
        <p:spPr>
          <a:xfrm>
            <a:off x="6915912" y="3009901"/>
            <a:ext cx="457200" cy="441325"/>
          </a:xfrm>
        </p:spPr>
        <p:txBody>
          <a:bodyPr/>
          <a:lstStyle/>
          <a:p>
            <a:fld id="{2C6B1FF6-39B9-40F5-8B67-33C6354A3D4F}" type="slidenum">
              <a:rPr lang="en-US" smtClean="0">
                <a:solidFill>
                  <a:srgbClr val="8CADAE">
                    <a:shade val="75000"/>
                  </a:srgbClr>
                </a:solidFill>
              </a:rPr>
              <a:pPr/>
              <a:t>‹#›</a:t>
            </a:fld>
            <a:endParaRPr lang="en-US" dirty="0">
              <a:solidFill>
                <a:srgbClr val="8CADAE">
                  <a:shade val="75000"/>
                </a:srgbClr>
              </a:solidFill>
            </a:endParaRPr>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AU" smtClean="0"/>
              <a:t>Click to edit Master text styles</a:t>
            </a:r>
          </a:p>
          <a:p>
            <a:pPr lvl="1" eaLnBrk="1" latinLnBrk="0" hangingPunct="1"/>
            <a:r>
              <a:rPr lang="en-AU" smtClean="0"/>
              <a:t>Second level</a:t>
            </a:r>
          </a:p>
          <a:p>
            <a:pPr lvl="2" eaLnBrk="1" latinLnBrk="0" hangingPunct="1"/>
            <a:r>
              <a:rPr lang="en-AU" smtClean="0"/>
              <a:t>Third level</a:t>
            </a:r>
          </a:p>
          <a:p>
            <a:pPr lvl="3" eaLnBrk="1" latinLnBrk="0" hangingPunct="1"/>
            <a:r>
              <a:rPr lang="en-AU" smtClean="0"/>
              <a:t>Fourth level</a:t>
            </a:r>
          </a:p>
          <a:p>
            <a:pPr lvl="4" eaLnBrk="1" latinLnBrk="0" hangingPunct="1"/>
            <a:r>
              <a:rPr lang="en-AU" smtClean="0"/>
              <a:t>Fifth level</a:t>
            </a:r>
            <a:endParaRPr kumimoji="0" lang="en-US"/>
          </a:p>
        </p:txBody>
      </p:sp>
      <p:sp>
        <p:nvSpPr>
          <p:cNvPr id="4" name="Date Placeholder 3"/>
          <p:cNvSpPr>
            <a:spLocks noGrp="1"/>
          </p:cNvSpPr>
          <p:nvPr>
            <p:ph type="dt" sz="half" idx="10"/>
          </p:nvPr>
        </p:nvSpPr>
        <p:spPr/>
        <p:txBody>
          <a:bodyPr/>
          <a:lstStyle/>
          <a:p>
            <a:fld id="{9D21D778-B565-4D7E-94D7-64010A445B68}" type="datetimeFigureOut">
              <a:rPr lang="en-US" smtClean="0"/>
              <a:pPr/>
              <a:t>11/20/2014</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AU" smtClean="0"/>
              <a:t>Click to edit Master title style</a:t>
            </a:r>
            <a:endParaRPr kumimoji="0" lang="en-US"/>
          </a:p>
        </p:txBody>
      </p:sp>
    </p:spTree>
    <p:extLst>
      <p:ext uri="{BB962C8B-B14F-4D97-AF65-F5344CB8AC3E}">
        <p14:creationId xmlns:p14="http://schemas.microsoft.com/office/powerpoint/2010/main" val="380515829"/>
      </p:ext>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a:spcBef>
                <a:spcPts val="2000"/>
              </a:spcBef>
              <a:buClr>
                <a:srgbClr val="2C7C9F">
                  <a:lumMod val="60000"/>
                  <a:lumOff val="40000"/>
                </a:srgbClr>
              </a:buClr>
              <a:buSzPct val="110000"/>
              <a:buFont typeface="Wingdings 2" pitchFamily="18" charset="2"/>
              <a:buNone/>
            </a:pPr>
            <a:endParaRPr sz="3200">
              <a:solidFill>
                <a:prstClr val="black">
                  <a:lumMod val="65000"/>
                  <a:lumOff val="35000"/>
                </a:prstClr>
              </a:solidFill>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216C5678-EE20-4FA5-88E2-6E0BD67A2E26}" type="datetime1">
              <a:rPr lang="en-US" smtClean="0">
                <a:solidFill>
                  <a:prstClr val="white"/>
                </a:solidFill>
              </a:rPr>
              <a:pPr/>
              <a:t>11/20/2014</a:t>
            </a:fld>
            <a:endParaRPr lang="en-US" dirty="0">
              <a:solidFill>
                <a:prstClr val="white"/>
              </a:solidFill>
            </a:endParaRPr>
          </a:p>
        </p:txBody>
      </p:sp>
      <p:sp>
        <p:nvSpPr>
          <p:cNvPr id="5" name="Footer Placeholder 4"/>
          <p:cNvSpPr>
            <a:spLocks noGrp="1"/>
          </p:cNvSpPr>
          <p:nvPr>
            <p:ph type="ftr" sz="quarter" idx="11"/>
          </p:nvPr>
        </p:nvSpPr>
        <p:spPr/>
        <p:txBody>
          <a:bodyPr/>
          <a:lstStyle/>
          <a:p>
            <a:r>
              <a:rPr lang="en-US" smtClean="0">
                <a:solidFill>
                  <a:prstClr val="white"/>
                </a:solidFill>
              </a:rPr>
              <a:t>Footer Text</a:t>
            </a:r>
            <a:endParaRPr lang="en-US" dirty="0">
              <a:solidFill>
                <a:prstClr val="white"/>
              </a:solidFill>
            </a:endParaRPr>
          </a:p>
        </p:txBody>
      </p:sp>
      <p:sp>
        <p:nvSpPr>
          <p:cNvPr id="6" name="Slide Number Placeholder 5"/>
          <p:cNvSpPr>
            <a:spLocks noGrp="1"/>
          </p:cNvSpPr>
          <p:nvPr>
            <p:ph type="sldNum" sz="quarter" idx="12"/>
          </p:nvPr>
        </p:nvSpPr>
        <p:spPr/>
        <p:txBody>
          <a:bodyPr/>
          <a:lstStyle/>
          <a:p>
            <a:fld id="{BA9B540C-44DA-4F69-89C9-7C84606640D3}"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06411486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1D738E-8962-435F-8C43-147B8DD7E819}" type="datetime1">
              <a:rPr lang="en-US" smtClean="0">
                <a:solidFill>
                  <a:prstClr val="white"/>
                </a:solidFill>
              </a:rPr>
              <a:pPr/>
              <a:t>11/20/2014</a:t>
            </a:fld>
            <a:endParaRPr lang="en-US">
              <a:solidFill>
                <a:prstClr val="white"/>
              </a:solidFill>
            </a:endParaRPr>
          </a:p>
        </p:txBody>
      </p:sp>
      <p:sp>
        <p:nvSpPr>
          <p:cNvPr id="5" name="Footer Placeholder 4"/>
          <p:cNvSpPr>
            <a:spLocks noGrp="1"/>
          </p:cNvSpPr>
          <p:nvPr>
            <p:ph type="ftr" sz="quarter" idx="11"/>
          </p:nvPr>
        </p:nvSpPr>
        <p:spPr/>
        <p:txBody>
          <a:bodyPr/>
          <a:lstStyle/>
          <a:p>
            <a:r>
              <a:rPr lang="en-US" smtClean="0">
                <a:solidFill>
                  <a:prstClr val="white"/>
                </a:solidFill>
              </a:rPr>
              <a:t>Footer Text</a:t>
            </a:r>
            <a:endParaRPr lang="en-US">
              <a:solidFill>
                <a:prstClr val="white"/>
              </a:solidFill>
            </a:endParaRPr>
          </a:p>
        </p:txBody>
      </p:sp>
      <p:sp>
        <p:nvSpPr>
          <p:cNvPr id="6" name="Slide Number Placeholder 5"/>
          <p:cNvSpPr>
            <a:spLocks noGrp="1"/>
          </p:cNvSpPr>
          <p:nvPr>
            <p:ph type="sldNum" sz="quarter" idx="12"/>
          </p:nvPr>
        </p:nvSpPr>
        <p:spPr/>
        <p:txBody>
          <a:bodyPr/>
          <a:lstStyle/>
          <a:p>
            <a:fld id="{BA9B540C-44DA-4F69-89C9-7C84606640D3}"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23975812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0C4986D-6BE9-4264-908F-02DB36FD8D6C}" type="datetime1">
              <a:rPr lang="en-US" smtClean="0">
                <a:solidFill>
                  <a:prstClr val="white"/>
                </a:solidFill>
              </a:rPr>
              <a:pPr/>
              <a:t>11/20/2014</a:t>
            </a:fld>
            <a:endParaRPr lang="en-US" dirty="0">
              <a:solidFill>
                <a:prstClr val="white"/>
              </a:solidFill>
            </a:endParaRPr>
          </a:p>
        </p:txBody>
      </p:sp>
      <p:sp>
        <p:nvSpPr>
          <p:cNvPr id="5" name="Footer Placeholder 4"/>
          <p:cNvSpPr>
            <a:spLocks noGrp="1"/>
          </p:cNvSpPr>
          <p:nvPr>
            <p:ph type="ftr" sz="quarter" idx="11"/>
          </p:nvPr>
        </p:nvSpPr>
        <p:spPr/>
        <p:txBody>
          <a:bodyPr/>
          <a:lstStyle/>
          <a:p>
            <a:r>
              <a:rPr lang="en-US" smtClean="0">
                <a:solidFill>
                  <a:prstClr val="white"/>
                </a:solidFill>
              </a:rPr>
              <a:t>Footer Text</a:t>
            </a:r>
            <a:endParaRPr lang="en-US" dirty="0">
              <a:solidFill>
                <a:prstClr val="white"/>
              </a:solidFill>
            </a:endParaRPr>
          </a:p>
        </p:txBody>
      </p:sp>
      <p:sp>
        <p:nvSpPr>
          <p:cNvPr id="6" name="Slide Number Placeholder 5"/>
          <p:cNvSpPr>
            <a:spLocks noGrp="1"/>
          </p:cNvSpPr>
          <p:nvPr>
            <p:ph type="sldNum" sz="quarter" idx="12"/>
          </p:nvPr>
        </p:nvSpPr>
        <p:spPr/>
        <p:txBody>
          <a:bodyPr/>
          <a:lstStyle/>
          <a:p>
            <a:fld id="{BA9B540C-44DA-4F69-89C9-7C84606640D3}" type="slidenum">
              <a:rPr lang="en-US" smtClean="0">
                <a:solidFill>
                  <a:prstClr val="white"/>
                </a:solidFill>
              </a:rPr>
              <a:pPr/>
              <a:t>‹#›</a:t>
            </a:fld>
            <a:endParaRPr lang="en-US" dirty="0">
              <a:solidFill>
                <a:prstClr val="white"/>
              </a:solidFill>
            </a:endParaRPr>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extLst>
      <p:ext uri="{BB962C8B-B14F-4D97-AF65-F5344CB8AC3E}">
        <p14:creationId xmlns:p14="http://schemas.microsoft.com/office/powerpoint/2010/main" val="3113842643"/>
      </p:ext>
    </p:extLst>
  </p:cSld>
  <p:clrMapOvr>
    <a:masterClrMapping/>
  </p:clrMapOvr>
  <p:hf hdr="0"/>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CAEA93-55E7-4DA9-90C2-089A26EEFEC4}" type="datetime1">
              <a:rPr lang="en-US" smtClean="0">
                <a:solidFill>
                  <a:prstClr val="white"/>
                </a:solidFill>
              </a:rPr>
              <a:pPr/>
              <a:t>11/20/2014</a:t>
            </a:fld>
            <a:endParaRPr lang="en-US">
              <a:solidFill>
                <a:prstClr val="white"/>
              </a:solidFill>
            </a:endParaRPr>
          </a:p>
        </p:txBody>
      </p:sp>
      <p:sp>
        <p:nvSpPr>
          <p:cNvPr id="5" name="Footer Placeholder 4"/>
          <p:cNvSpPr>
            <a:spLocks noGrp="1"/>
          </p:cNvSpPr>
          <p:nvPr>
            <p:ph type="ftr" sz="quarter" idx="11"/>
          </p:nvPr>
        </p:nvSpPr>
        <p:spPr/>
        <p:txBody>
          <a:bodyPr/>
          <a:lstStyle/>
          <a:p>
            <a:r>
              <a:rPr lang="en-US" smtClean="0">
                <a:solidFill>
                  <a:prstClr val="white"/>
                </a:solidFill>
              </a:rPr>
              <a:t>Footer Text</a:t>
            </a:r>
            <a:endParaRPr lang="en-US">
              <a:solidFill>
                <a:prstClr val="white"/>
              </a:solidFill>
            </a:endParaRPr>
          </a:p>
        </p:txBody>
      </p:sp>
      <p:sp>
        <p:nvSpPr>
          <p:cNvPr id="6" name="Slide Number Placeholder 5"/>
          <p:cNvSpPr>
            <a:spLocks noGrp="1"/>
          </p:cNvSpPr>
          <p:nvPr>
            <p:ph type="sldNum" sz="quarter" idx="12"/>
          </p:nvPr>
        </p:nvSpPr>
        <p:spPr/>
        <p:txBody>
          <a:bodyPr/>
          <a:lstStyle/>
          <a:p>
            <a:fld id="{BA9B540C-44DA-4F69-89C9-7C84606640D3}"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338639578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E34CF3C7-6809-4F39-BD67-A75817BDDE0A}" type="datetime1">
              <a:rPr lang="en-US" smtClean="0">
                <a:solidFill>
                  <a:prstClr val="white"/>
                </a:solidFill>
              </a:rPr>
              <a:pPr/>
              <a:t>11/20/2014</a:t>
            </a:fld>
            <a:endParaRPr lang="en-US">
              <a:solidFill>
                <a:prstClr val="white"/>
              </a:solidFill>
            </a:endParaRPr>
          </a:p>
        </p:txBody>
      </p:sp>
      <p:sp>
        <p:nvSpPr>
          <p:cNvPr id="6" name="Footer Placeholder 5"/>
          <p:cNvSpPr>
            <a:spLocks noGrp="1"/>
          </p:cNvSpPr>
          <p:nvPr>
            <p:ph type="ftr" sz="quarter" idx="11"/>
          </p:nvPr>
        </p:nvSpPr>
        <p:spPr/>
        <p:txBody>
          <a:bodyPr/>
          <a:lstStyle/>
          <a:p>
            <a:r>
              <a:rPr lang="en-US" smtClean="0">
                <a:solidFill>
                  <a:prstClr val="white"/>
                </a:solidFill>
              </a:rPr>
              <a:t>Footer Text</a:t>
            </a:r>
            <a:endParaRPr lang="en-US">
              <a:solidFill>
                <a:prstClr val="white"/>
              </a:solidFill>
            </a:endParaRPr>
          </a:p>
        </p:txBody>
      </p:sp>
      <p:sp>
        <p:nvSpPr>
          <p:cNvPr id="7" name="Slide Number Placeholder 6"/>
          <p:cNvSpPr>
            <a:spLocks noGrp="1"/>
          </p:cNvSpPr>
          <p:nvPr>
            <p:ph type="sldNum" sz="quarter" idx="12"/>
          </p:nvPr>
        </p:nvSpPr>
        <p:spPr/>
        <p:txBody>
          <a:bodyPr/>
          <a:lstStyle/>
          <a:p>
            <a:fld id="{BA9B540C-44DA-4F69-89C9-7C84606640D3}"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320062817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F7EAEB24-CE78-465C-A726-91D0868FA48F}" type="datetime1">
              <a:rPr lang="en-US" smtClean="0">
                <a:solidFill>
                  <a:prstClr val="white"/>
                </a:solidFill>
              </a:rPr>
              <a:pPr/>
              <a:t>11/20/2014</a:t>
            </a:fld>
            <a:endParaRPr lang="en-US">
              <a:solidFill>
                <a:prstClr val="white"/>
              </a:solidFill>
            </a:endParaRPr>
          </a:p>
        </p:txBody>
      </p:sp>
      <p:sp>
        <p:nvSpPr>
          <p:cNvPr id="8" name="Footer Placeholder 7"/>
          <p:cNvSpPr>
            <a:spLocks noGrp="1"/>
          </p:cNvSpPr>
          <p:nvPr>
            <p:ph type="ftr" sz="quarter" idx="11"/>
          </p:nvPr>
        </p:nvSpPr>
        <p:spPr/>
        <p:txBody>
          <a:bodyPr/>
          <a:lstStyle/>
          <a:p>
            <a:r>
              <a:rPr lang="en-US" smtClean="0">
                <a:solidFill>
                  <a:prstClr val="white"/>
                </a:solidFill>
              </a:rPr>
              <a:t>Footer Text</a:t>
            </a:r>
            <a:endParaRPr lang="en-US">
              <a:solidFill>
                <a:prstClr val="white"/>
              </a:solidFill>
            </a:endParaRPr>
          </a:p>
        </p:txBody>
      </p:sp>
      <p:sp>
        <p:nvSpPr>
          <p:cNvPr id="9" name="Slide Number Placeholder 8"/>
          <p:cNvSpPr>
            <a:spLocks noGrp="1"/>
          </p:cNvSpPr>
          <p:nvPr>
            <p:ph type="sldNum" sz="quarter" idx="12"/>
          </p:nvPr>
        </p:nvSpPr>
        <p:spPr/>
        <p:txBody>
          <a:bodyPr/>
          <a:lstStyle/>
          <a:p>
            <a:fld id="{BA9B540C-44DA-4F69-89C9-7C84606640D3}"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283262635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40BAADF0-1749-4E8B-9691-B44A5F8C0895}" type="datetime1">
              <a:rPr lang="en-US" smtClean="0">
                <a:solidFill>
                  <a:prstClr val="white"/>
                </a:solidFill>
              </a:rPr>
              <a:pPr/>
              <a:t>11/20/2014</a:t>
            </a:fld>
            <a:endParaRPr lang="en-US">
              <a:solidFill>
                <a:prstClr val="white"/>
              </a:solidFill>
            </a:endParaRPr>
          </a:p>
        </p:txBody>
      </p:sp>
      <p:sp>
        <p:nvSpPr>
          <p:cNvPr id="4" name="Footer Placeholder 3"/>
          <p:cNvSpPr>
            <a:spLocks noGrp="1"/>
          </p:cNvSpPr>
          <p:nvPr>
            <p:ph type="ftr" sz="quarter" idx="11"/>
          </p:nvPr>
        </p:nvSpPr>
        <p:spPr/>
        <p:txBody>
          <a:bodyPr/>
          <a:lstStyle/>
          <a:p>
            <a:r>
              <a:rPr lang="en-US" smtClean="0">
                <a:solidFill>
                  <a:prstClr val="white"/>
                </a:solidFill>
              </a:rPr>
              <a:t>Footer Text</a:t>
            </a:r>
            <a:endParaRPr lang="en-US">
              <a:solidFill>
                <a:prstClr val="white"/>
              </a:solidFill>
            </a:endParaRPr>
          </a:p>
        </p:txBody>
      </p:sp>
      <p:sp>
        <p:nvSpPr>
          <p:cNvPr id="5" name="Slide Number Placeholder 4"/>
          <p:cNvSpPr>
            <a:spLocks noGrp="1"/>
          </p:cNvSpPr>
          <p:nvPr>
            <p:ph type="sldNum" sz="quarter" idx="12"/>
          </p:nvPr>
        </p:nvSpPr>
        <p:spPr/>
        <p:txBody>
          <a:bodyPr/>
          <a:lstStyle/>
          <a:p>
            <a:fld id="{BA9B540C-44DA-4F69-89C9-7C84606640D3}"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674407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A446997-824D-41AC-8EC3-54A54E9680EA}" type="datetime1">
              <a:rPr lang="es-ES" smtClean="0">
                <a:solidFill>
                  <a:prstClr val="black">
                    <a:tint val="75000"/>
                  </a:prstClr>
                </a:solidFill>
              </a:rPr>
              <a:pPr/>
              <a:t>20/11/2014</a:t>
            </a:fld>
            <a:endParaRPr lang="es-ES"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ES"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89371E4D-1E97-483E-B66F-12CD7DC9227F}" type="slidenum">
              <a:rPr lang="es-ES" smtClean="0">
                <a:solidFill>
                  <a:prstClr val="black">
                    <a:tint val="75000"/>
                  </a:prstClr>
                </a:solidFill>
              </a:rPr>
              <a:pPr/>
              <a:t>‹#›</a:t>
            </a:fld>
            <a:endParaRPr lang="es-ES" dirty="0">
              <a:solidFill>
                <a:prstClr val="black">
                  <a:tint val="75000"/>
                </a:prstClr>
              </a:solidFill>
            </a:endParaRPr>
          </a:p>
        </p:txBody>
      </p:sp>
    </p:spTree>
    <p:extLst>
      <p:ext uri="{BB962C8B-B14F-4D97-AF65-F5344CB8AC3E}">
        <p14:creationId xmlns:p14="http://schemas.microsoft.com/office/powerpoint/2010/main" val="355106231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AF628A-A867-4937-BBE5-207DB6F9C51A}" type="datetime1">
              <a:rPr lang="en-US" smtClean="0">
                <a:solidFill>
                  <a:prstClr val="white"/>
                </a:solidFill>
              </a:rPr>
              <a:pPr/>
              <a:t>11/20/2014</a:t>
            </a:fld>
            <a:endParaRPr lang="en-US">
              <a:solidFill>
                <a:prstClr val="white"/>
              </a:solidFill>
            </a:endParaRPr>
          </a:p>
        </p:txBody>
      </p:sp>
      <p:sp>
        <p:nvSpPr>
          <p:cNvPr id="3" name="Footer Placeholder 2"/>
          <p:cNvSpPr>
            <a:spLocks noGrp="1"/>
          </p:cNvSpPr>
          <p:nvPr>
            <p:ph type="ftr" sz="quarter" idx="11"/>
          </p:nvPr>
        </p:nvSpPr>
        <p:spPr/>
        <p:txBody>
          <a:bodyPr/>
          <a:lstStyle/>
          <a:p>
            <a:r>
              <a:rPr lang="en-US" smtClean="0">
                <a:solidFill>
                  <a:prstClr val="white"/>
                </a:solidFill>
              </a:rPr>
              <a:t>Footer Text</a:t>
            </a:r>
            <a:endParaRPr lang="en-US">
              <a:solidFill>
                <a:prstClr val="white"/>
              </a:solidFill>
            </a:endParaRPr>
          </a:p>
        </p:txBody>
      </p:sp>
      <p:sp>
        <p:nvSpPr>
          <p:cNvPr id="4" name="Slide Number Placeholder 3"/>
          <p:cNvSpPr>
            <a:spLocks noGrp="1"/>
          </p:cNvSpPr>
          <p:nvPr>
            <p:ph type="sldNum" sz="quarter" idx="12"/>
          </p:nvPr>
        </p:nvSpPr>
        <p:spPr/>
        <p:txBody>
          <a:bodyPr/>
          <a:lstStyle/>
          <a:p>
            <a:fld id="{BA9B540C-44DA-4F69-89C9-7C84606640D3}"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178197714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8BBB94-68E6-4675-A946-F1C5994EDBD7}" type="datetime1">
              <a:rPr lang="en-US" smtClean="0">
                <a:solidFill>
                  <a:prstClr val="white"/>
                </a:solidFill>
              </a:rPr>
              <a:pPr/>
              <a:t>11/20/2014</a:t>
            </a:fld>
            <a:endParaRPr lang="en-US">
              <a:solidFill>
                <a:prstClr val="white"/>
              </a:solidFill>
            </a:endParaRPr>
          </a:p>
        </p:txBody>
      </p:sp>
      <p:sp>
        <p:nvSpPr>
          <p:cNvPr id="6" name="Footer Placeholder 5"/>
          <p:cNvSpPr>
            <a:spLocks noGrp="1"/>
          </p:cNvSpPr>
          <p:nvPr>
            <p:ph type="ftr" sz="quarter" idx="11"/>
          </p:nvPr>
        </p:nvSpPr>
        <p:spPr/>
        <p:txBody>
          <a:bodyPr/>
          <a:lstStyle/>
          <a:p>
            <a:r>
              <a:rPr lang="en-US" smtClean="0">
                <a:solidFill>
                  <a:prstClr val="white"/>
                </a:solidFill>
              </a:rPr>
              <a:t>Footer Text</a:t>
            </a:r>
            <a:endParaRPr lang="en-US">
              <a:solidFill>
                <a:prstClr val="white"/>
              </a:solidFill>
            </a:endParaRPr>
          </a:p>
        </p:txBody>
      </p:sp>
      <p:sp>
        <p:nvSpPr>
          <p:cNvPr id="7" name="Slide Number Placeholder 6"/>
          <p:cNvSpPr>
            <a:spLocks noGrp="1"/>
          </p:cNvSpPr>
          <p:nvPr>
            <p:ph type="sldNum" sz="quarter" idx="12"/>
          </p:nvPr>
        </p:nvSpPr>
        <p:spPr/>
        <p:txBody>
          <a:bodyPr/>
          <a:lstStyle/>
          <a:p>
            <a:fld id="{BA9B540C-44DA-4F69-89C9-7C84606640D3}"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409848957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3B8377-21E3-4835-B75D-4E2847E2750F}" type="datetime1">
              <a:rPr lang="en-US" smtClean="0">
                <a:solidFill>
                  <a:prstClr val="white"/>
                </a:solidFill>
              </a:rPr>
              <a:pPr/>
              <a:t>11/20/2014</a:t>
            </a:fld>
            <a:endParaRPr lang="en-US">
              <a:solidFill>
                <a:prstClr val="white"/>
              </a:solidFill>
            </a:endParaRPr>
          </a:p>
        </p:txBody>
      </p:sp>
      <p:sp>
        <p:nvSpPr>
          <p:cNvPr id="6" name="Footer Placeholder 5"/>
          <p:cNvSpPr>
            <a:spLocks noGrp="1"/>
          </p:cNvSpPr>
          <p:nvPr>
            <p:ph type="ftr" sz="quarter" idx="11"/>
          </p:nvPr>
        </p:nvSpPr>
        <p:spPr/>
        <p:txBody>
          <a:bodyPr/>
          <a:lstStyle/>
          <a:p>
            <a:r>
              <a:rPr lang="en-US" smtClean="0">
                <a:solidFill>
                  <a:prstClr val="white"/>
                </a:solidFill>
              </a:rPr>
              <a:t>Footer Text</a:t>
            </a:r>
            <a:endParaRPr lang="en-US">
              <a:solidFill>
                <a:prstClr val="white"/>
              </a:solidFill>
            </a:endParaRPr>
          </a:p>
        </p:txBody>
      </p:sp>
      <p:sp>
        <p:nvSpPr>
          <p:cNvPr id="7" name="Slide Number Placeholder 6"/>
          <p:cNvSpPr>
            <a:spLocks noGrp="1"/>
          </p:cNvSpPr>
          <p:nvPr>
            <p:ph type="sldNum" sz="quarter" idx="12"/>
          </p:nvPr>
        </p:nvSpPr>
        <p:spPr/>
        <p:txBody>
          <a:bodyPr/>
          <a:lstStyle/>
          <a:p>
            <a:fld id="{BA9B540C-44DA-4F69-89C9-7C84606640D3}" type="slidenum">
              <a:rPr lang="en-US" smtClean="0">
                <a:solidFill>
                  <a:prstClr val="white"/>
                </a:solidFill>
              </a:rPr>
              <a:pPr/>
              <a:t>‹#›</a:t>
            </a:fld>
            <a:endParaRPr lang="en-US">
              <a:solidFill>
                <a:prstClr val="white"/>
              </a:solidFill>
            </a:endParaRPr>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extLst>
      <p:ext uri="{BB962C8B-B14F-4D97-AF65-F5344CB8AC3E}">
        <p14:creationId xmlns:p14="http://schemas.microsoft.com/office/powerpoint/2010/main" val="1560332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EA051B39-B140-43FE-96DB-472A2B59CE7C}" type="datetime1">
              <a:rPr lang="en-US" smtClean="0">
                <a:solidFill>
                  <a:prstClr val="white"/>
                </a:solidFill>
              </a:rPr>
              <a:pPr/>
              <a:t>11/20/2014</a:t>
            </a:fld>
            <a:endParaRPr lang="en-US">
              <a:solidFill>
                <a:prstClr val="white"/>
              </a:solidFill>
            </a:endParaRPr>
          </a:p>
        </p:txBody>
      </p:sp>
      <p:sp>
        <p:nvSpPr>
          <p:cNvPr id="5" name="Footer Placeholder 4"/>
          <p:cNvSpPr>
            <a:spLocks noGrp="1"/>
          </p:cNvSpPr>
          <p:nvPr>
            <p:ph type="ftr" sz="quarter" idx="11"/>
          </p:nvPr>
        </p:nvSpPr>
        <p:spPr/>
        <p:txBody>
          <a:bodyPr/>
          <a:lstStyle/>
          <a:p>
            <a:r>
              <a:rPr lang="en-US" smtClean="0">
                <a:solidFill>
                  <a:prstClr val="white"/>
                </a:solidFill>
              </a:rPr>
              <a:t>Footer Text</a:t>
            </a:r>
            <a:endParaRPr lang="en-US">
              <a:solidFill>
                <a:prstClr val="white"/>
              </a:solidFill>
            </a:endParaRPr>
          </a:p>
        </p:txBody>
      </p:sp>
      <p:sp>
        <p:nvSpPr>
          <p:cNvPr id="6" name="Slide Number Placeholder 5"/>
          <p:cNvSpPr>
            <a:spLocks noGrp="1"/>
          </p:cNvSpPr>
          <p:nvPr>
            <p:ph type="sldNum" sz="quarter" idx="12"/>
          </p:nvPr>
        </p:nvSpPr>
        <p:spPr/>
        <p:txBody>
          <a:bodyPr/>
          <a:lstStyle/>
          <a:p>
            <a:fld id="{BA9B540C-44DA-4F69-89C9-7C84606640D3}"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136976627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DA600BB2-27C5-458B-ABCE-839C88CF47CE}" type="datetime1">
              <a:rPr lang="en-US" smtClean="0">
                <a:solidFill>
                  <a:prstClr val="white"/>
                </a:solidFill>
              </a:rPr>
              <a:pPr/>
              <a:t>11/20/2014</a:t>
            </a:fld>
            <a:endParaRPr lang="en-US">
              <a:solidFill>
                <a:prstClr val="white"/>
              </a:solidFill>
            </a:endParaRPr>
          </a:p>
        </p:txBody>
      </p:sp>
      <p:sp>
        <p:nvSpPr>
          <p:cNvPr id="5" name="Footer Placeholder 4"/>
          <p:cNvSpPr>
            <a:spLocks noGrp="1"/>
          </p:cNvSpPr>
          <p:nvPr>
            <p:ph type="ftr" sz="quarter" idx="11"/>
          </p:nvPr>
        </p:nvSpPr>
        <p:spPr/>
        <p:txBody>
          <a:bodyPr/>
          <a:lstStyle/>
          <a:p>
            <a:r>
              <a:rPr lang="en-US" smtClean="0">
                <a:solidFill>
                  <a:prstClr val="white"/>
                </a:solidFill>
              </a:rPr>
              <a:t>Footer Text</a:t>
            </a:r>
            <a:endParaRPr lang="en-US">
              <a:solidFill>
                <a:prstClr val="white"/>
              </a:solidFill>
            </a:endParaRPr>
          </a:p>
        </p:txBody>
      </p:sp>
      <p:sp>
        <p:nvSpPr>
          <p:cNvPr id="6" name="Slide Number Placeholder 5"/>
          <p:cNvSpPr>
            <a:spLocks noGrp="1"/>
          </p:cNvSpPr>
          <p:nvPr>
            <p:ph type="sldNum" sz="quarter" idx="12"/>
          </p:nvPr>
        </p:nvSpPr>
        <p:spPr/>
        <p:txBody>
          <a:bodyPr/>
          <a:lstStyle/>
          <a:p>
            <a:fld id="{BA9B540C-44DA-4F69-89C9-7C84606640D3}"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197838061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91EE6C0-93C7-4E99-8FE3-3335B5FF976C}" type="datetime1">
              <a:rPr lang="es-ES" smtClean="0">
                <a:solidFill>
                  <a:prstClr val="black">
                    <a:tint val="75000"/>
                  </a:prstClr>
                </a:solidFill>
              </a:rPr>
              <a:pPr/>
              <a:t>20/11/2014</a:t>
            </a:fld>
            <a:endParaRPr lang="es-E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s-ES" dirty="0">
              <a:solidFill>
                <a:prstClr val="black">
                  <a:tint val="75000"/>
                </a:prstClr>
              </a:solidFill>
            </a:endParaRPr>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89371E4D-1E97-483E-B66F-12CD7DC9227F}" type="slidenum">
              <a:rPr lang="es-ES" smtClean="0">
                <a:solidFill>
                  <a:prstClr val="black">
                    <a:tint val="75000"/>
                  </a:prstClr>
                </a:solidFill>
              </a:rPr>
              <a:pPr/>
              <a:t>‹#›</a:t>
            </a:fld>
            <a:endParaRPr lang="es-ES" dirty="0">
              <a:solidFill>
                <a:prstClr val="black">
                  <a:tint val="75000"/>
                </a:prstClr>
              </a:solidFill>
            </a:endParaRPr>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hf sldNum="0" hdr="0" ftr="0" dt="0"/>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1EE6C0-93C7-4E99-8FE3-3335B5FF976C}" type="datetime1">
              <a:rPr lang="es-ES" smtClean="0">
                <a:solidFill>
                  <a:prstClr val="black">
                    <a:tint val="75000"/>
                  </a:prstClr>
                </a:solidFill>
              </a:rPr>
              <a:pPr/>
              <a:t>20/11/2014</a:t>
            </a:fld>
            <a:endParaRPr lang="es-E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s-E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9371E4D-1E97-483E-B66F-12CD7DC9227F}" type="slidenum">
              <a:rPr lang="es-ES" smtClean="0">
                <a:solidFill>
                  <a:prstClr val="black">
                    <a:tint val="75000"/>
                  </a:prstClr>
                </a:solidFill>
              </a:rPr>
              <a:pPr/>
              <a:t>‹#›</a:t>
            </a:fld>
            <a:endParaRPr lang="es-ES" dirty="0">
              <a:solidFill>
                <a:prstClr val="black">
                  <a:tint val="75000"/>
                </a:prstClr>
              </a:solidFill>
            </a:endParaRPr>
          </a:p>
        </p:txBody>
      </p:sp>
    </p:spTree>
  </p:cSld>
  <p:clrMapOvr>
    <a:masterClrMapping/>
  </p:clrMapOvr>
  <p:hf sldNum="0" hdr="0" ftr="0" dt="0"/>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C91EE6C0-93C7-4E99-8FE3-3335B5FF976C}" type="datetime1">
              <a:rPr lang="es-ES" smtClean="0">
                <a:solidFill>
                  <a:prstClr val="black">
                    <a:tint val="75000"/>
                  </a:prstClr>
                </a:solidFill>
              </a:rPr>
              <a:pPr/>
              <a:t>20/11/2014</a:t>
            </a:fld>
            <a:endParaRPr lang="es-ES" dirty="0">
              <a:solidFill>
                <a:prstClr val="black">
                  <a:tint val="75000"/>
                </a:prstClr>
              </a:solidFill>
            </a:endParaRPr>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s-E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9371E4D-1E97-483E-B66F-12CD7DC9227F}" type="slidenum">
              <a:rPr lang="es-ES" smtClean="0">
                <a:solidFill>
                  <a:prstClr val="black">
                    <a:tint val="75000"/>
                  </a:prstClr>
                </a:solidFill>
              </a:rPr>
              <a:pPr/>
              <a:t>‹#›</a:t>
            </a:fld>
            <a:endParaRPr lang="es-ES" dirty="0">
              <a:solidFill>
                <a:prstClr val="black">
                  <a:tint val="75000"/>
                </a:prstClr>
              </a:solidFill>
            </a:endParaRPr>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hf sldNum="0" hdr="0" ftr="0" dt="0"/>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91EE6C0-93C7-4E99-8FE3-3335B5FF976C}" type="datetime1">
              <a:rPr lang="es-ES" smtClean="0">
                <a:solidFill>
                  <a:prstClr val="black">
                    <a:tint val="75000"/>
                  </a:prstClr>
                </a:solidFill>
              </a:rPr>
              <a:pPr/>
              <a:t>20/11/2014</a:t>
            </a:fld>
            <a:endParaRPr lang="es-E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s-E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89371E4D-1E97-483E-B66F-12CD7DC9227F}" type="slidenum">
              <a:rPr lang="es-ES" smtClean="0">
                <a:solidFill>
                  <a:prstClr val="black">
                    <a:tint val="75000"/>
                  </a:prstClr>
                </a:solidFill>
              </a:rPr>
              <a:pPr/>
              <a:t>‹#›</a:t>
            </a:fld>
            <a:endParaRPr lang="es-ES" dirty="0">
              <a:solidFill>
                <a:prstClr val="black">
                  <a:tint val="75000"/>
                </a:prstClr>
              </a:solidFill>
            </a:endParaRPr>
          </a:p>
        </p:txBody>
      </p:sp>
    </p:spTree>
  </p:cSld>
  <p:clrMapOvr>
    <a:masterClrMapping/>
  </p:clrMapOvr>
  <p:hf sldNum="0" hdr="0" ftr="0" dt="0"/>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91EE6C0-93C7-4E99-8FE3-3335B5FF976C}" type="datetime1">
              <a:rPr lang="es-ES" smtClean="0">
                <a:solidFill>
                  <a:prstClr val="black">
                    <a:tint val="75000"/>
                  </a:prstClr>
                </a:solidFill>
              </a:rPr>
              <a:pPr/>
              <a:t>20/11/2014</a:t>
            </a:fld>
            <a:endParaRPr lang="es-E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s-E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89371E4D-1E97-483E-B66F-12CD7DC9227F}" type="slidenum">
              <a:rPr lang="es-ES" smtClean="0">
                <a:solidFill>
                  <a:prstClr val="black">
                    <a:tint val="75000"/>
                  </a:prstClr>
                </a:solidFill>
              </a:rPr>
              <a:pPr/>
              <a:t>‹#›</a:t>
            </a:fld>
            <a:endParaRPr lang="es-ES" dirty="0">
              <a:solidFill>
                <a:prstClr val="black">
                  <a:tint val="75000"/>
                </a:prstClr>
              </a:solidFill>
            </a:endParaRPr>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13078A7C-9BF1-45C2-BFC7-35449111067E}" type="datetime1">
              <a:rPr lang="es-ES" smtClean="0">
                <a:solidFill>
                  <a:prstClr val="black">
                    <a:tint val="75000"/>
                  </a:prstClr>
                </a:solidFill>
              </a:rPr>
              <a:pPr/>
              <a:t>20/11/2014</a:t>
            </a:fld>
            <a:endParaRPr lang="es-ES" dirty="0">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ES" dirty="0">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89371E4D-1E97-483E-B66F-12CD7DC9227F}" type="slidenum">
              <a:rPr lang="es-ES" smtClean="0">
                <a:solidFill>
                  <a:prstClr val="black">
                    <a:tint val="75000"/>
                  </a:prstClr>
                </a:solidFill>
              </a:rPr>
              <a:pPr/>
              <a:t>‹#›</a:t>
            </a:fld>
            <a:endParaRPr lang="es-ES" dirty="0">
              <a:solidFill>
                <a:prstClr val="black">
                  <a:tint val="75000"/>
                </a:prstClr>
              </a:solidFill>
            </a:endParaRPr>
          </a:p>
        </p:txBody>
      </p:sp>
    </p:spTree>
    <p:extLst>
      <p:ext uri="{BB962C8B-B14F-4D97-AF65-F5344CB8AC3E}">
        <p14:creationId xmlns:p14="http://schemas.microsoft.com/office/powerpoint/2010/main" val="894963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91EE6C0-93C7-4E99-8FE3-3335B5FF976C}" type="datetime1">
              <a:rPr lang="es-ES" smtClean="0">
                <a:solidFill>
                  <a:prstClr val="black">
                    <a:tint val="75000"/>
                  </a:prstClr>
                </a:solidFill>
              </a:rPr>
              <a:pPr/>
              <a:t>20/11/2014</a:t>
            </a:fld>
            <a:endParaRPr lang="es-E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s-E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89371E4D-1E97-483E-B66F-12CD7DC9227F}" type="slidenum">
              <a:rPr lang="es-ES" smtClean="0">
                <a:solidFill>
                  <a:prstClr val="black">
                    <a:tint val="75000"/>
                  </a:prstClr>
                </a:solidFill>
              </a:rPr>
              <a:pPr/>
              <a:t>‹#›</a:t>
            </a:fld>
            <a:endParaRPr lang="es-ES" dirty="0">
              <a:solidFill>
                <a:prstClr val="black">
                  <a:tint val="75000"/>
                </a:prstClr>
              </a:solidFill>
            </a:endParaRPr>
          </a:p>
        </p:txBody>
      </p:sp>
    </p:spTree>
  </p:cSld>
  <p:clrMapOvr>
    <a:masterClrMapping/>
  </p:clrMapOvr>
  <p:hf sldNum="0" hdr="0" ftr="0" dt="0"/>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C91EE6C0-93C7-4E99-8FE3-3335B5FF976C}" type="datetime1">
              <a:rPr lang="es-ES" smtClean="0">
                <a:solidFill>
                  <a:prstClr val="black">
                    <a:tint val="75000"/>
                  </a:prstClr>
                </a:solidFill>
              </a:rPr>
              <a:pPr/>
              <a:t>20/11/2014</a:t>
            </a:fld>
            <a:endParaRPr lang="es-E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s-E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89371E4D-1E97-483E-B66F-12CD7DC9227F}" type="slidenum">
              <a:rPr lang="es-ES" smtClean="0">
                <a:solidFill>
                  <a:prstClr val="black">
                    <a:tint val="75000"/>
                  </a:prstClr>
                </a:solidFill>
              </a:rPr>
              <a:pPr/>
              <a:t>‹#›</a:t>
            </a:fld>
            <a:endParaRPr lang="es-ES" dirty="0">
              <a:solidFill>
                <a:prstClr val="black">
                  <a:tint val="75000"/>
                </a:prstClr>
              </a:solidFill>
            </a:endParaRPr>
          </a:p>
        </p:txBody>
      </p:sp>
    </p:spTree>
  </p:cSld>
  <p:clrMapOvr>
    <a:masterClrMapping/>
  </p:clrMapOvr>
  <p:hf sldNum="0" hdr="0" ftr="0" dt="0"/>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91EE6C0-93C7-4E99-8FE3-3335B5FF976C}" type="datetime1">
              <a:rPr lang="es-ES" smtClean="0">
                <a:solidFill>
                  <a:prstClr val="black">
                    <a:tint val="75000"/>
                  </a:prstClr>
                </a:solidFill>
              </a:rPr>
              <a:pPr/>
              <a:t>20/11/2014</a:t>
            </a:fld>
            <a:endParaRPr lang="es-E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s-E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89371E4D-1E97-483E-B66F-12CD7DC9227F}" type="slidenum">
              <a:rPr lang="es-ES" smtClean="0">
                <a:solidFill>
                  <a:prstClr val="black">
                    <a:tint val="75000"/>
                  </a:prstClr>
                </a:solidFill>
              </a:rPr>
              <a:pPr/>
              <a:t>‹#›</a:t>
            </a:fld>
            <a:endParaRPr lang="es-ES" dirty="0">
              <a:solidFill>
                <a:prstClr val="black">
                  <a:tint val="75000"/>
                </a:prstClr>
              </a:solidFill>
            </a:endParaRPr>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hf sldNum="0" hdr="0" ftr="0" dt="0"/>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C91EE6C0-93C7-4E99-8FE3-3335B5FF976C}" type="datetime1">
              <a:rPr lang="es-ES" smtClean="0">
                <a:solidFill>
                  <a:prstClr val="black">
                    <a:tint val="75000"/>
                  </a:prstClr>
                </a:solidFill>
              </a:rPr>
              <a:pPr/>
              <a:t>20/11/2014</a:t>
            </a:fld>
            <a:endParaRPr lang="es-E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89371E4D-1E97-483E-B66F-12CD7DC9227F}" type="slidenum">
              <a:rPr lang="es-ES" smtClean="0">
                <a:solidFill>
                  <a:prstClr val="black">
                    <a:tint val="75000"/>
                  </a:prstClr>
                </a:solidFill>
              </a:rPr>
              <a:pPr/>
              <a:t>‹#›</a:t>
            </a:fld>
            <a:endParaRPr lang="es-ES" dirty="0">
              <a:solidFill>
                <a:prstClr val="black">
                  <a:tint val="75000"/>
                </a:prstClr>
              </a:solidFill>
            </a:endParaRPr>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s-ES" dirty="0">
              <a:solidFill>
                <a:prstClr val="black">
                  <a:tint val="75000"/>
                </a:prstClr>
              </a:solidFill>
            </a:endParaRPr>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hf sldNum="0" hdr="0" ftr="0" dt="0"/>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1EE6C0-93C7-4E99-8FE3-3335B5FF976C}" type="datetime1">
              <a:rPr lang="es-ES" smtClean="0">
                <a:solidFill>
                  <a:prstClr val="black">
                    <a:tint val="75000"/>
                  </a:prstClr>
                </a:solidFill>
              </a:rPr>
              <a:pPr/>
              <a:t>20/11/2014</a:t>
            </a:fld>
            <a:endParaRPr lang="es-E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s-E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9371E4D-1E97-483E-B66F-12CD7DC9227F}" type="slidenum">
              <a:rPr lang="es-ES" smtClean="0">
                <a:solidFill>
                  <a:prstClr val="black">
                    <a:tint val="75000"/>
                  </a:prstClr>
                </a:solidFill>
              </a:rPr>
              <a:pPr/>
              <a:t>‹#›</a:t>
            </a:fld>
            <a:endParaRPr lang="es-ES" dirty="0">
              <a:solidFill>
                <a:prstClr val="black">
                  <a:tint val="75000"/>
                </a:prstClr>
              </a:solidFill>
            </a:endParaRPr>
          </a:p>
        </p:txBody>
      </p:sp>
    </p:spTree>
  </p:cSld>
  <p:clrMapOvr>
    <a:masterClrMapping/>
  </p:clrMapOvr>
  <p:hf sldNum="0" hdr="0" ftr="0" dt="0"/>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91EE6C0-93C7-4E99-8FE3-3335B5FF976C}" type="datetime1">
              <a:rPr lang="es-ES" smtClean="0">
                <a:solidFill>
                  <a:prstClr val="black">
                    <a:tint val="75000"/>
                  </a:prstClr>
                </a:solidFill>
              </a:rPr>
              <a:pPr/>
              <a:t>20/11/2014</a:t>
            </a:fld>
            <a:endParaRPr lang="es-E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s-E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9371E4D-1E97-483E-B66F-12CD7DC9227F}" type="slidenum">
              <a:rPr lang="es-ES" smtClean="0">
                <a:solidFill>
                  <a:prstClr val="black">
                    <a:tint val="75000"/>
                  </a:prstClr>
                </a:solidFill>
              </a:rPr>
              <a:pPr/>
              <a:t>‹#›</a:t>
            </a:fld>
            <a:endParaRPr lang="es-ES" dirty="0">
              <a:solidFill>
                <a:prstClr val="black">
                  <a:tint val="75000"/>
                </a:prstClr>
              </a:solidFill>
            </a:endParaRPr>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C950E1FA-7692-45B7-AC9D-4E538C7C57CD}" type="datetime1">
              <a:rPr lang="es-ES" smtClean="0">
                <a:solidFill>
                  <a:prstClr val="black">
                    <a:tint val="75000"/>
                  </a:prstClr>
                </a:solidFill>
              </a:rPr>
              <a:pPr/>
              <a:t>20/11/2014</a:t>
            </a:fld>
            <a:endParaRPr lang="es-ES" dirty="0">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ES" dirty="0">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89371E4D-1E97-483E-B66F-12CD7DC9227F}" type="slidenum">
              <a:rPr lang="es-ES" smtClean="0">
                <a:solidFill>
                  <a:prstClr val="black">
                    <a:tint val="75000"/>
                  </a:prstClr>
                </a:solidFill>
              </a:rPr>
              <a:pPr/>
              <a:t>‹#›</a:t>
            </a:fld>
            <a:endParaRPr lang="es-ES" dirty="0">
              <a:solidFill>
                <a:prstClr val="black">
                  <a:tint val="75000"/>
                </a:prstClr>
              </a:solidFill>
            </a:endParaRPr>
          </a:p>
        </p:txBody>
      </p:sp>
    </p:spTree>
    <p:extLst>
      <p:ext uri="{BB962C8B-B14F-4D97-AF65-F5344CB8AC3E}">
        <p14:creationId xmlns:p14="http://schemas.microsoft.com/office/powerpoint/2010/main" val="1272676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C429991D-4381-4FE4-BEA0-7088A1C534DF}" type="datetime1">
              <a:rPr lang="es-ES" smtClean="0">
                <a:solidFill>
                  <a:prstClr val="black">
                    <a:tint val="75000"/>
                  </a:prstClr>
                </a:solidFill>
              </a:rPr>
              <a:pPr/>
              <a:t>20/11/2014</a:t>
            </a:fld>
            <a:endParaRPr lang="es-ES" dirty="0">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ES" dirty="0">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89371E4D-1E97-483E-B66F-12CD7DC9227F}" type="slidenum">
              <a:rPr lang="es-ES" smtClean="0">
                <a:solidFill>
                  <a:prstClr val="black">
                    <a:tint val="75000"/>
                  </a:prstClr>
                </a:solidFill>
              </a:rPr>
              <a:pPr/>
              <a:t>‹#›</a:t>
            </a:fld>
            <a:endParaRPr lang="es-ES" dirty="0">
              <a:solidFill>
                <a:prstClr val="black">
                  <a:tint val="75000"/>
                </a:prstClr>
              </a:solidFill>
            </a:endParaRPr>
          </a:p>
        </p:txBody>
      </p:sp>
    </p:spTree>
    <p:extLst>
      <p:ext uri="{BB962C8B-B14F-4D97-AF65-F5344CB8AC3E}">
        <p14:creationId xmlns:p14="http://schemas.microsoft.com/office/powerpoint/2010/main" val="3550052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6CC0407-D739-4808-AAF2-4C03C9294D6A}" type="datetime1">
              <a:rPr lang="es-ES" smtClean="0">
                <a:solidFill>
                  <a:prstClr val="black">
                    <a:tint val="75000"/>
                  </a:prstClr>
                </a:solidFill>
              </a:rPr>
              <a:pPr/>
              <a:t>20/11/2014</a:t>
            </a:fld>
            <a:endParaRPr lang="es-ES" dirty="0">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ES" dirty="0">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89371E4D-1E97-483E-B66F-12CD7DC9227F}" type="slidenum">
              <a:rPr lang="es-ES" smtClean="0">
                <a:solidFill>
                  <a:prstClr val="black">
                    <a:tint val="75000"/>
                  </a:prstClr>
                </a:solidFill>
              </a:rPr>
              <a:pPr/>
              <a:t>‹#›</a:t>
            </a:fld>
            <a:endParaRPr lang="es-ES" dirty="0">
              <a:solidFill>
                <a:prstClr val="black">
                  <a:tint val="75000"/>
                </a:prstClr>
              </a:solidFill>
            </a:endParaRPr>
          </a:p>
        </p:txBody>
      </p:sp>
    </p:spTree>
    <p:extLst>
      <p:ext uri="{BB962C8B-B14F-4D97-AF65-F5344CB8AC3E}">
        <p14:creationId xmlns:p14="http://schemas.microsoft.com/office/powerpoint/2010/main" val="617906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55C4E6BA-D599-4745-9200-E17E8C500D5F}" type="datetime1">
              <a:rPr lang="es-ES" smtClean="0">
                <a:solidFill>
                  <a:prstClr val="black">
                    <a:tint val="75000"/>
                  </a:prstClr>
                </a:solidFill>
              </a:rPr>
              <a:pPr/>
              <a:t>20/11/2014</a:t>
            </a:fld>
            <a:endParaRPr lang="es-ES" dirty="0">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ES" dirty="0">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89371E4D-1E97-483E-B66F-12CD7DC9227F}" type="slidenum">
              <a:rPr lang="es-ES" smtClean="0">
                <a:solidFill>
                  <a:prstClr val="black">
                    <a:tint val="75000"/>
                  </a:prstClr>
                </a:solidFill>
              </a:rPr>
              <a:pPr/>
              <a:t>‹#›</a:t>
            </a:fld>
            <a:endParaRPr lang="es-ES" dirty="0">
              <a:solidFill>
                <a:prstClr val="black">
                  <a:tint val="75000"/>
                </a:prstClr>
              </a:solidFill>
            </a:endParaRPr>
          </a:p>
        </p:txBody>
      </p:sp>
    </p:spTree>
    <p:extLst>
      <p:ext uri="{BB962C8B-B14F-4D97-AF65-F5344CB8AC3E}">
        <p14:creationId xmlns:p14="http://schemas.microsoft.com/office/powerpoint/2010/main" val="2103972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F14E528-D7C1-4ED7-A25A-DB64366934F0}" type="datetime1">
              <a:rPr lang="es-ES" smtClean="0">
                <a:solidFill>
                  <a:prstClr val="black">
                    <a:tint val="75000"/>
                  </a:prstClr>
                </a:solidFill>
              </a:rPr>
              <a:pPr/>
              <a:t>20/11/2014</a:t>
            </a:fld>
            <a:endParaRPr lang="es-ES" dirty="0">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ES" dirty="0">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89371E4D-1E97-483E-B66F-12CD7DC9227F}" type="slidenum">
              <a:rPr lang="es-ES" smtClean="0">
                <a:solidFill>
                  <a:prstClr val="black">
                    <a:tint val="75000"/>
                  </a:prstClr>
                </a:solidFill>
              </a:rPr>
              <a:pPr/>
              <a:t>‹#›</a:t>
            </a:fld>
            <a:endParaRPr lang="es-ES" dirty="0">
              <a:solidFill>
                <a:prstClr val="black">
                  <a:tint val="75000"/>
                </a:prstClr>
              </a:solidFill>
            </a:endParaRPr>
          </a:p>
        </p:txBody>
      </p:sp>
    </p:spTree>
    <p:extLst>
      <p:ext uri="{BB962C8B-B14F-4D97-AF65-F5344CB8AC3E}">
        <p14:creationId xmlns:p14="http://schemas.microsoft.com/office/powerpoint/2010/main" val="3334022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1EE6C0-93C7-4E99-8FE3-3335B5FF976C}" type="datetime1">
              <a:rPr lang="es-ES" smtClean="0">
                <a:solidFill>
                  <a:prstClr val="black">
                    <a:tint val="75000"/>
                  </a:prstClr>
                </a:solidFill>
              </a:rPr>
              <a:pPr/>
              <a:t>20/11/2014</a:t>
            </a:fld>
            <a:endParaRPr lang="es-ES" dirty="0">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371E4D-1E97-483E-B66F-12CD7DC9227F}" type="slidenum">
              <a:rPr lang="es-ES" smtClean="0">
                <a:solidFill>
                  <a:prstClr val="black">
                    <a:tint val="75000"/>
                  </a:prstClr>
                </a:solidFill>
              </a:rPr>
              <a:pPr/>
              <a:t>‹#›</a:t>
            </a:fld>
            <a:endParaRPr lang="es-ES" dirty="0">
              <a:solidFill>
                <a:prstClr val="black">
                  <a:tint val="75000"/>
                </a:prstClr>
              </a:solidFill>
            </a:endParaRPr>
          </a:p>
        </p:txBody>
      </p:sp>
    </p:spTree>
    <p:extLst>
      <p:ext uri="{BB962C8B-B14F-4D97-AF65-F5344CB8AC3E}">
        <p14:creationId xmlns:p14="http://schemas.microsoft.com/office/powerpoint/2010/main" val="38116955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9D21D778-B565-4D7E-94D7-64010A445B68}" type="datetimeFigureOut">
              <a:rPr lang="en-US" smtClean="0"/>
              <a:pPr/>
              <a:t>11/20/2014</a:t>
            </a:fld>
            <a:endParaRPr lang="en-US" dirty="0"/>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dirty="0"/>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2C6B1FF6-39B9-40F5-8B67-33C6354A3D4F}" type="slidenum">
              <a:rPr lang="en-US" smtClean="0">
                <a:solidFill>
                  <a:srgbClr val="8CADAE">
                    <a:shade val="75000"/>
                  </a:srgbClr>
                </a:solidFill>
              </a:rPr>
              <a:pPr/>
              <a:t>‹#›</a:t>
            </a:fld>
            <a:endParaRPr lang="en-US" dirty="0">
              <a:solidFill>
                <a:srgbClr val="8CADAE">
                  <a:shade val="75000"/>
                </a:srgbClr>
              </a:solidFill>
            </a:endParaRPr>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AU"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AU" smtClean="0"/>
              <a:t>Click to edit Master text styles</a:t>
            </a:r>
          </a:p>
          <a:p>
            <a:pPr lvl="1" eaLnBrk="1" latinLnBrk="0" hangingPunct="1"/>
            <a:r>
              <a:rPr kumimoji="0" lang="en-AU" smtClean="0"/>
              <a:t>Second level</a:t>
            </a:r>
          </a:p>
          <a:p>
            <a:pPr lvl="2" eaLnBrk="1" latinLnBrk="0" hangingPunct="1"/>
            <a:r>
              <a:rPr kumimoji="0" lang="en-AU" smtClean="0"/>
              <a:t>Third level</a:t>
            </a:r>
          </a:p>
          <a:p>
            <a:pPr lvl="3" eaLnBrk="1" latinLnBrk="0" hangingPunct="1"/>
            <a:r>
              <a:rPr kumimoji="0" lang="en-AU" smtClean="0"/>
              <a:t>Fourth level</a:t>
            </a:r>
          </a:p>
          <a:p>
            <a:pPr lvl="4" eaLnBrk="1" latinLnBrk="0" hangingPunct="1"/>
            <a:r>
              <a:rPr kumimoji="0" lang="en-AU" smtClean="0"/>
              <a:t>Fifth level</a:t>
            </a:r>
            <a:endParaRPr kumimoji="0" lang="en-US"/>
          </a:p>
        </p:txBody>
      </p:sp>
    </p:spTree>
    <p:extLst>
      <p:ext uri="{BB962C8B-B14F-4D97-AF65-F5344CB8AC3E}">
        <p14:creationId xmlns:p14="http://schemas.microsoft.com/office/powerpoint/2010/main" val="345523105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C4986D-6BE9-4264-908F-02DB36FD8D6C}" type="datetime1">
              <a:rPr lang="en-US" smtClean="0">
                <a:solidFill>
                  <a:prstClr val="white"/>
                </a:solidFill>
              </a:rPr>
              <a:pPr/>
              <a:t>11/20/2014</a:t>
            </a:fld>
            <a:endParaRPr lang="en-US" dirty="0">
              <a:solidFill>
                <a:prstClr val="white"/>
              </a:solidFill>
            </a:endParaRPr>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r>
              <a:rPr lang="en-US" smtClean="0">
                <a:solidFill>
                  <a:prstClr val="white"/>
                </a:solidFill>
              </a:rPr>
              <a:t>Footer Text</a:t>
            </a:r>
            <a:endParaRPr lang="en-US" dirty="0">
              <a:solidFill>
                <a:prstClr val="white"/>
              </a:solidFill>
            </a:endParaRPr>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BA9B540C-44DA-4F69-89C9-7C84606640D3}"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91000483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hf hdr="0"/>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C91EE6C0-93C7-4E99-8FE3-3335B5FF976C}" type="datetime1">
              <a:rPr lang="es-ES" smtClean="0">
                <a:solidFill>
                  <a:prstClr val="black">
                    <a:tint val="75000"/>
                  </a:prstClr>
                </a:solidFill>
              </a:rPr>
              <a:pPr/>
              <a:t>20/11/2014</a:t>
            </a:fld>
            <a:endParaRPr lang="es-E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s-E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89371E4D-1E97-483E-B66F-12CD7DC9227F}" type="slidenum">
              <a:rPr lang="es-ES" smtClean="0">
                <a:solidFill>
                  <a:prstClr val="black">
                    <a:tint val="75000"/>
                  </a:prstClr>
                </a:solidFill>
              </a:rPr>
              <a:pPr/>
              <a:t>‹#›</a:t>
            </a:fld>
            <a:endParaRPr lang="es-ES" dirty="0">
              <a:solidFill>
                <a:prstClr val="black">
                  <a:tint val="75000"/>
                </a:prstClr>
              </a:solidFill>
            </a:endParaRPr>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hf sldNum="0" hdr="0" ftr="0" dt="0"/>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13.xml"/><Relationship Id="rId5" Type="http://schemas.microsoft.com/office/2007/relationships/hdphoto" Target="../media/hdphoto2.wdp"/><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jpeg"/><Relationship Id="rId1" Type="http://schemas.openxmlformats.org/officeDocument/2006/relationships/slideLayout" Target="../slideLayouts/slideLayout17.xml"/><Relationship Id="rId4" Type="http://schemas.openxmlformats.org/officeDocument/2006/relationships/image" Target="../media/image16.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hyperlink" Target="mailto:Kumar.shivend@gmail.com" TargetMode="Externa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6.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21296" y="5229200"/>
            <a:ext cx="8640960" cy="478904"/>
          </a:xfrm>
        </p:spPr>
        <p:txBody>
          <a:bodyPr>
            <a:normAutofit fontScale="62500" lnSpcReduction="20000"/>
          </a:bodyPr>
          <a:lstStyle/>
          <a:p>
            <a:r>
              <a:rPr lang="en-AU" sz="2400" dirty="0" smtClean="0"/>
              <a:t>Offered at the divine lotus feet of Sri </a:t>
            </a:r>
            <a:r>
              <a:rPr lang="en-AU" sz="2400" dirty="0" err="1" smtClean="0"/>
              <a:t>Sathya</a:t>
            </a:r>
            <a:r>
              <a:rPr lang="en-AU" sz="2400" dirty="0" smtClean="0"/>
              <a:t> Sai Baba</a:t>
            </a:r>
            <a:endParaRPr lang="en-AU" sz="2400" dirty="0"/>
          </a:p>
        </p:txBody>
      </p:sp>
      <p:sp>
        <p:nvSpPr>
          <p:cNvPr id="2" name="Title 1"/>
          <p:cNvSpPr>
            <a:spLocks noGrp="1"/>
          </p:cNvSpPr>
          <p:nvPr>
            <p:ph type="ctrTitle"/>
          </p:nvPr>
        </p:nvSpPr>
        <p:spPr>
          <a:xfrm>
            <a:off x="251520" y="302791"/>
            <a:ext cx="8640960" cy="1470025"/>
          </a:xfrm>
        </p:spPr>
        <p:txBody>
          <a:bodyPr/>
          <a:lstStyle/>
          <a:p>
            <a:r>
              <a:rPr lang="en-AU" b="1" dirty="0" smtClean="0"/>
              <a:t>International Youth Program Update </a:t>
            </a:r>
            <a:endParaRPr lang="en-AU" b="1" dirty="0"/>
          </a:p>
        </p:txBody>
      </p:sp>
      <p:sp>
        <p:nvSpPr>
          <p:cNvPr id="4" name="Title 1"/>
          <p:cNvSpPr txBox="1">
            <a:spLocks/>
          </p:cNvSpPr>
          <p:nvPr/>
        </p:nvSpPr>
        <p:spPr>
          <a:xfrm>
            <a:off x="755576" y="3068960"/>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AU" sz="2400" b="1" dirty="0" smtClean="0">
                <a:solidFill>
                  <a:schemeClr val="bg2">
                    <a:lumMod val="50000"/>
                  </a:schemeClr>
                </a:solidFill>
                <a:latin typeface="Century Gothic" panose="020B0502020202020204" pitchFamily="34" charset="0"/>
              </a:rPr>
              <a:t>General Assembly Meeting</a:t>
            </a:r>
          </a:p>
          <a:p>
            <a:r>
              <a:rPr lang="en-AU" sz="2400" b="1" dirty="0" smtClean="0">
                <a:solidFill>
                  <a:schemeClr val="bg2">
                    <a:lumMod val="50000"/>
                  </a:schemeClr>
                </a:solidFill>
                <a:latin typeface="Century Gothic" panose="020B0502020202020204" pitchFamily="34" charset="0"/>
              </a:rPr>
              <a:t>20 </a:t>
            </a:r>
            <a:r>
              <a:rPr lang="en-AU" sz="2400" b="1" dirty="0" smtClean="0">
                <a:solidFill>
                  <a:schemeClr val="bg2">
                    <a:lumMod val="50000"/>
                  </a:schemeClr>
                </a:solidFill>
                <a:latin typeface="Century Gothic" panose="020B0502020202020204" pitchFamily="34" charset="0"/>
              </a:rPr>
              <a:t>November 2014</a:t>
            </a:r>
            <a:endParaRPr lang="en-AU" sz="2400" b="1" dirty="0">
              <a:solidFill>
                <a:schemeClr val="bg2">
                  <a:lumMod val="50000"/>
                </a:schemeClr>
              </a:solidFill>
              <a:latin typeface="Century Gothic" panose="020B0502020202020204" pitchFamily="34" charset="0"/>
            </a:endParaRPr>
          </a:p>
        </p:txBody>
      </p:sp>
    </p:spTree>
    <p:extLst>
      <p:ext uri="{BB962C8B-B14F-4D97-AF65-F5344CB8AC3E}">
        <p14:creationId xmlns:p14="http://schemas.microsoft.com/office/powerpoint/2010/main" val="26113060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79512" y="188640"/>
            <a:ext cx="8784976" cy="6192688"/>
          </a:xfrm>
          <a:prstGeom prst="rect">
            <a:avLst/>
          </a:prstGeom>
        </p:spPr>
      </p:pic>
      <p:sp>
        <p:nvSpPr>
          <p:cNvPr id="3" name="TextBox 2"/>
          <p:cNvSpPr txBox="1"/>
          <p:nvPr/>
        </p:nvSpPr>
        <p:spPr>
          <a:xfrm>
            <a:off x="4005893" y="5775647"/>
            <a:ext cx="1646227" cy="461665"/>
          </a:xfrm>
          <a:prstGeom prst="rect">
            <a:avLst/>
          </a:prstGeom>
          <a:solidFill>
            <a:schemeClr val="bg1"/>
          </a:solidFill>
        </p:spPr>
        <p:txBody>
          <a:bodyPr wrap="square" rtlCol="0">
            <a:spAutoFit/>
          </a:bodyPr>
          <a:lstStyle/>
          <a:p>
            <a:pPr algn="ctr"/>
            <a:r>
              <a:rPr lang="en-AU" sz="2400" b="1" dirty="0" smtClean="0"/>
              <a:t>Panama</a:t>
            </a:r>
            <a:endParaRPr lang="en-AU" sz="2400" b="1" dirty="0"/>
          </a:p>
        </p:txBody>
      </p:sp>
    </p:spTree>
    <p:extLst>
      <p:ext uri="{BB962C8B-B14F-4D97-AF65-F5344CB8AC3E}">
        <p14:creationId xmlns:p14="http://schemas.microsoft.com/office/powerpoint/2010/main" val="16519864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2000250" y="188640"/>
            <a:ext cx="5143500" cy="6048672"/>
          </a:xfrm>
          <a:prstGeom prst="rect">
            <a:avLst/>
          </a:prstGeom>
        </p:spPr>
      </p:pic>
      <p:sp>
        <p:nvSpPr>
          <p:cNvPr id="3" name="TextBox 2"/>
          <p:cNvSpPr txBox="1"/>
          <p:nvPr/>
        </p:nvSpPr>
        <p:spPr>
          <a:xfrm>
            <a:off x="3677794" y="5703639"/>
            <a:ext cx="2190350" cy="461665"/>
          </a:xfrm>
          <a:prstGeom prst="rect">
            <a:avLst/>
          </a:prstGeom>
          <a:solidFill>
            <a:schemeClr val="bg1"/>
          </a:solidFill>
        </p:spPr>
        <p:txBody>
          <a:bodyPr wrap="square" rtlCol="0">
            <a:spAutoFit/>
          </a:bodyPr>
          <a:lstStyle/>
          <a:p>
            <a:pPr algn="ctr"/>
            <a:r>
              <a:rPr lang="en-AU" sz="2400" b="1" dirty="0" smtClean="0"/>
              <a:t>Netherlands</a:t>
            </a:r>
            <a:endParaRPr lang="en-AU" sz="2400" b="1" dirty="0"/>
          </a:p>
        </p:txBody>
      </p:sp>
    </p:spTree>
    <p:extLst>
      <p:ext uri="{BB962C8B-B14F-4D97-AF65-F5344CB8AC3E}">
        <p14:creationId xmlns:p14="http://schemas.microsoft.com/office/powerpoint/2010/main" val="28436994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51520" y="188640"/>
            <a:ext cx="8748464" cy="5931215"/>
          </a:xfrm>
          <a:prstGeom prst="rect">
            <a:avLst/>
          </a:prstGeom>
        </p:spPr>
      </p:pic>
      <p:sp>
        <p:nvSpPr>
          <p:cNvPr id="3" name="TextBox 2"/>
          <p:cNvSpPr txBox="1"/>
          <p:nvPr/>
        </p:nvSpPr>
        <p:spPr>
          <a:xfrm>
            <a:off x="3347864" y="5765691"/>
            <a:ext cx="2376264" cy="461665"/>
          </a:xfrm>
          <a:prstGeom prst="rect">
            <a:avLst/>
          </a:prstGeom>
          <a:solidFill>
            <a:schemeClr val="bg1"/>
          </a:solidFill>
        </p:spPr>
        <p:txBody>
          <a:bodyPr wrap="square" rtlCol="0">
            <a:spAutoFit/>
          </a:bodyPr>
          <a:lstStyle/>
          <a:p>
            <a:pPr algn="ctr"/>
            <a:r>
              <a:rPr lang="en-AU" sz="2400" b="1" dirty="0" err="1" smtClean="0"/>
              <a:t>Kazaksthan</a:t>
            </a:r>
            <a:endParaRPr lang="en-AU" sz="2400" b="1" dirty="0"/>
          </a:p>
        </p:txBody>
      </p:sp>
    </p:spTree>
    <p:extLst>
      <p:ext uri="{BB962C8B-B14F-4D97-AF65-F5344CB8AC3E}">
        <p14:creationId xmlns:p14="http://schemas.microsoft.com/office/powerpoint/2010/main" val="24013064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251520" y="216024"/>
            <a:ext cx="8604448" cy="6021288"/>
          </a:xfrm>
          <a:prstGeom prst="rect">
            <a:avLst/>
          </a:prstGeom>
        </p:spPr>
      </p:pic>
      <p:sp>
        <p:nvSpPr>
          <p:cNvPr id="3" name="TextBox 2"/>
          <p:cNvSpPr txBox="1"/>
          <p:nvPr/>
        </p:nvSpPr>
        <p:spPr>
          <a:xfrm>
            <a:off x="3707904" y="5661248"/>
            <a:ext cx="1749460" cy="461665"/>
          </a:xfrm>
          <a:prstGeom prst="rect">
            <a:avLst/>
          </a:prstGeom>
          <a:solidFill>
            <a:schemeClr val="bg1"/>
          </a:solidFill>
        </p:spPr>
        <p:txBody>
          <a:bodyPr wrap="square" rtlCol="0">
            <a:spAutoFit/>
          </a:bodyPr>
          <a:lstStyle/>
          <a:p>
            <a:pPr algn="ctr"/>
            <a:r>
              <a:rPr lang="en-AU" sz="2400" b="1" dirty="0" smtClean="0"/>
              <a:t>Moldova</a:t>
            </a:r>
            <a:endParaRPr lang="en-AU" sz="2400" b="1" dirty="0"/>
          </a:p>
        </p:txBody>
      </p:sp>
    </p:spTree>
    <p:extLst>
      <p:ext uri="{BB962C8B-B14F-4D97-AF65-F5344CB8AC3E}">
        <p14:creationId xmlns:p14="http://schemas.microsoft.com/office/powerpoint/2010/main" val="31448021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Serve the Planet 2014 – Final Report</a:t>
            </a:r>
            <a:endParaRPr lang="en-AU" dirty="0"/>
          </a:p>
        </p:txBody>
      </p:sp>
      <p:sp>
        <p:nvSpPr>
          <p:cNvPr id="3" name="Content Placeholder 2"/>
          <p:cNvSpPr>
            <a:spLocks noGrp="1"/>
          </p:cNvSpPr>
          <p:nvPr>
            <p:ph sz="quarter" idx="1"/>
          </p:nvPr>
        </p:nvSpPr>
        <p:spPr>
          <a:xfrm>
            <a:off x="251520" y="1600201"/>
            <a:ext cx="8712968" cy="532655"/>
          </a:xfrm>
          <a:solidFill>
            <a:schemeClr val="bg1">
              <a:lumMod val="65000"/>
            </a:schemeClr>
          </a:solidFill>
        </p:spPr>
        <p:txBody>
          <a:bodyPr>
            <a:normAutofit/>
          </a:bodyPr>
          <a:lstStyle/>
          <a:p>
            <a:pPr marL="0" indent="0">
              <a:buNone/>
            </a:pPr>
            <a:r>
              <a:rPr lang="en-AU" b="1" dirty="0" smtClean="0">
                <a:solidFill>
                  <a:schemeClr val="accent3">
                    <a:lumMod val="75000"/>
                  </a:schemeClr>
                </a:solidFill>
                <a:latin typeface="Century Gothic" panose="020B0502020202020204" pitchFamily="34" charset="0"/>
              </a:rPr>
              <a:t>Next Steps</a:t>
            </a:r>
            <a:endParaRPr lang="en-AU" b="1" dirty="0">
              <a:solidFill>
                <a:schemeClr val="accent3">
                  <a:lumMod val="75000"/>
                </a:schemeClr>
              </a:solidFill>
              <a:latin typeface="Century Gothic" panose="020B0502020202020204" pitchFamily="34" charset="0"/>
            </a:endParaRPr>
          </a:p>
        </p:txBody>
      </p:sp>
      <p:sp>
        <p:nvSpPr>
          <p:cNvPr id="7" name="Content Placeholder 2"/>
          <p:cNvSpPr txBox="1">
            <a:spLocks/>
          </p:cNvSpPr>
          <p:nvPr/>
        </p:nvSpPr>
        <p:spPr>
          <a:xfrm>
            <a:off x="457200" y="2204864"/>
            <a:ext cx="8229600" cy="403244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20000"/>
              </a:lnSpc>
            </a:pPr>
            <a:r>
              <a:rPr lang="en-AU" sz="2400" dirty="0" smtClean="0">
                <a:latin typeface="Century Gothic" panose="020B0502020202020204" pitchFamily="34" charset="0"/>
              </a:rPr>
              <a:t>Short presentation on 20</a:t>
            </a:r>
            <a:r>
              <a:rPr lang="en-AU" sz="2400" baseline="30000" dirty="0" smtClean="0">
                <a:latin typeface="Century Gothic" panose="020B0502020202020204" pitchFamily="34" charset="0"/>
              </a:rPr>
              <a:t>th</a:t>
            </a:r>
            <a:r>
              <a:rPr lang="en-AU" sz="2400" dirty="0" smtClean="0">
                <a:latin typeface="Century Gothic" panose="020B0502020202020204" pitchFamily="34" charset="0"/>
              </a:rPr>
              <a:t> November in the Sai </a:t>
            </a:r>
            <a:r>
              <a:rPr lang="en-AU" sz="2400" dirty="0" err="1" smtClean="0">
                <a:latin typeface="Century Gothic" panose="020B0502020202020204" pitchFamily="34" charset="0"/>
              </a:rPr>
              <a:t>Kulwant</a:t>
            </a:r>
            <a:r>
              <a:rPr lang="en-AU" sz="2400" dirty="0" smtClean="0">
                <a:latin typeface="Century Gothic" panose="020B0502020202020204" pitchFamily="34" charset="0"/>
              </a:rPr>
              <a:t> Hall</a:t>
            </a:r>
          </a:p>
          <a:p>
            <a:pPr>
              <a:lnSpc>
                <a:spcPct val="120000"/>
              </a:lnSpc>
            </a:pPr>
            <a:r>
              <a:rPr lang="en-AU" sz="2400" dirty="0" smtClean="0">
                <a:solidFill>
                  <a:srgbClr val="FF0000"/>
                </a:solidFill>
                <a:latin typeface="Century Gothic" panose="020B0502020202020204" pitchFamily="34" charset="0"/>
              </a:rPr>
              <a:t>23</a:t>
            </a:r>
            <a:r>
              <a:rPr lang="en-AU" sz="2400" baseline="30000" dirty="0" smtClean="0">
                <a:solidFill>
                  <a:srgbClr val="FF0000"/>
                </a:solidFill>
                <a:latin typeface="Century Gothic" panose="020B0502020202020204" pitchFamily="34" charset="0"/>
              </a:rPr>
              <a:t>rd</a:t>
            </a:r>
            <a:r>
              <a:rPr lang="en-AU" sz="2400" dirty="0" smtClean="0">
                <a:solidFill>
                  <a:srgbClr val="FF0000"/>
                </a:solidFill>
                <a:latin typeface="Century Gothic" panose="020B0502020202020204" pitchFamily="34" charset="0"/>
              </a:rPr>
              <a:t> November – final deadline for all information.</a:t>
            </a:r>
          </a:p>
          <a:p>
            <a:pPr>
              <a:lnSpc>
                <a:spcPct val="120000"/>
              </a:lnSpc>
            </a:pPr>
            <a:r>
              <a:rPr lang="en-AU" sz="2400" dirty="0" smtClean="0">
                <a:latin typeface="Century Gothic" panose="020B0502020202020204" pitchFamily="34" charset="0"/>
              </a:rPr>
              <a:t>Compilation of report with pictures and statistics. </a:t>
            </a:r>
            <a:r>
              <a:rPr lang="en-AU" sz="2400" dirty="0" smtClean="0">
                <a:latin typeface="Century Gothic" panose="020B0502020202020204" pitchFamily="34" charset="0"/>
              </a:rPr>
              <a:t>One </a:t>
            </a:r>
            <a:r>
              <a:rPr lang="en-AU" sz="2400" dirty="0" smtClean="0">
                <a:latin typeface="Century Gothic" panose="020B0502020202020204" pitchFamily="34" charset="0"/>
              </a:rPr>
              <a:t>slide per country, categorised by zone.</a:t>
            </a:r>
          </a:p>
          <a:p>
            <a:pPr>
              <a:lnSpc>
                <a:spcPct val="120000"/>
              </a:lnSpc>
            </a:pPr>
            <a:r>
              <a:rPr lang="en-AU" sz="2400" dirty="0">
                <a:latin typeface="Century Gothic" panose="020B0502020202020204" pitchFamily="34" charset="0"/>
              </a:rPr>
              <a:t>Summary will be sent to Zone Youth Coordinators and Zone Chairs </a:t>
            </a:r>
            <a:r>
              <a:rPr lang="en-AU" sz="2400" u="sng" dirty="0">
                <a:latin typeface="Century Gothic" panose="020B0502020202020204" pitchFamily="34" charset="0"/>
              </a:rPr>
              <a:t>to verify by 15</a:t>
            </a:r>
            <a:r>
              <a:rPr lang="en-AU" sz="2400" u="sng" baseline="30000" dirty="0">
                <a:latin typeface="Century Gothic" panose="020B0502020202020204" pitchFamily="34" charset="0"/>
              </a:rPr>
              <a:t>th</a:t>
            </a:r>
            <a:r>
              <a:rPr lang="en-AU" sz="2400" u="sng" dirty="0">
                <a:latin typeface="Century Gothic" panose="020B0502020202020204" pitchFamily="34" charset="0"/>
              </a:rPr>
              <a:t> Dec, 2014.</a:t>
            </a:r>
            <a:r>
              <a:rPr lang="en-AU" sz="2400" dirty="0">
                <a:latin typeface="Century Gothic" panose="020B0502020202020204" pitchFamily="34" charset="0"/>
              </a:rPr>
              <a:t> </a:t>
            </a:r>
          </a:p>
          <a:p>
            <a:pPr>
              <a:lnSpc>
                <a:spcPct val="120000"/>
              </a:lnSpc>
            </a:pPr>
            <a:r>
              <a:rPr lang="en-AU" sz="2400" dirty="0">
                <a:latin typeface="Century Gothic" panose="020B0502020202020204" pitchFamily="34" charset="0"/>
              </a:rPr>
              <a:t>Final Report issued by 31</a:t>
            </a:r>
            <a:r>
              <a:rPr lang="en-AU" sz="2400" baseline="30000" dirty="0">
                <a:latin typeface="Century Gothic" panose="020B0502020202020204" pitchFamily="34" charset="0"/>
              </a:rPr>
              <a:t>st</a:t>
            </a:r>
            <a:r>
              <a:rPr lang="en-AU" sz="2400" dirty="0">
                <a:latin typeface="Century Gothic" panose="020B0502020202020204" pitchFamily="34" charset="0"/>
              </a:rPr>
              <a:t> Jan, 2015</a:t>
            </a:r>
          </a:p>
        </p:txBody>
      </p:sp>
    </p:spTree>
    <p:extLst>
      <p:ext uri="{BB962C8B-B14F-4D97-AF65-F5344CB8AC3E}">
        <p14:creationId xmlns:p14="http://schemas.microsoft.com/office/powerpoint/2010/main" val="32590497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rotWithShape="1">
          <a:blip r:embed="rId2" cstate="screen">
            <a:duotone>
              <a:schemeClr val="accent6">
                <a:shade val="45000"/>
                <a:satMod val="135000"/>
              </a:schemeClr>
              <a:prstClr val="white"/>
            </a:duotone>
            <a:extLst>
              <a:ext uri="{BEBA8EAE-BF5A-486C-A8C5-ECC9F3942E4B}">
                <a14:imgProps xmlns:a14="http://schemas.microsoft.com/office/drawing/2010/main">
                  <a14:imgLayer r:embed="rId3">
                    <a14:imgEffect>
                      <a14:artisticPlasticWrap/>
                    </a14:imgEffect>
                    <a14:imgEffect>
                      <a14:brightnessContrast bright="45000"/>
                    </a14:imgEffect>
                  </a14:imgLayer>
                </a14:imgProps>
              </a:ext>
              <a:ext uri="{28A0092B-C50C-407E-A947-70E740481C1C}">
                <a14:useLocalDpi xmlns:a14="http://schemas.microsoft.com/office/drawing/2010/main"/>
              </a:ext>
            </a:extLst>
          </a:blip>
          <a:srcRect/>
          <a:stretch/>
        </p:blipFill>
        <p:spPr bwMode="auto">
          <a:xfrm>
            <a:off x="0" y="-1142"/>
            <a:ext cx="9144000" cy="68572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2"/>
          <p:cNvPicPr>
            <a:picLocks noChangeAspect="1" noChangeArrowheads="1"/>
          </p:cNvPicPr>
          <p:nvPr/>
        </p:nvPicPr>
        <p:blipFill rotWithShape="1">
          <a:blip r:embed="rId4" cstate="email">
            <a:extLst>
              <a:ext uri="{BEBA8EAE-BF5A-486C-A8C5-ECC9F3942E4B}">
                <a14:imgProps xmlns:a14="http://schemas.microsoft.com/office/drawing/2010/main">
                  <a14:imgLayer r:embed="rId5">
                    <a14:imgEffect>
                      <a14:artisticCrisscrossEtching/>
                    </a14:imgEffect>
                  </a14:imgLayer>
                </a14:imgProps>
              </a:ext>
              <a:ext uri="{28A0092B-C50C-407E-A947-70E740481C1C}">
                <a14:useLocalDpi xmlns:a14="http://schemas.microsoft.com/office/drawing/2010/main"/>
              </a:ext>
            </a:extLst>
          </a:blip>
          <a:srcRect/>
          <a:stretch/>
        </p:blipFill>
        <p:spPr bwMode="auto">
          <a:xfrm>
            <a:off x="2771800" y="1501560"/>
            <a:ext cx="3490688" cy="3511616"/>
          </a:xfrm>
          <a:prstGeom prst="ellipse">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1 Título"/>
          <p:cNvSpPr txBox="1">
            <a:spLocks/>
          </p:cNvSpPr>
          <p:nvPr/>
        </p:nvSpPr>
        <p:spPr>
          <a:xfrm>
            <a:off x="467544" y="6025852"/>
            <a:ext cx="8085584" cy="571500"/>
          </a:xfrm>
          <a:prstGeom prst="rect">
            <a:avLst/>
          </a:prstGeom>
          <a:ln>
            <a:no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800" i="1" dirty="0" smtClean="0">
                <a:solidFill>
                  <a:srgbClr val="0070C0"/>
                </a:solidFill>
                <a:latin typeface="Candara" pitchFamily="34" charset="0"/>
                <a:ea typeface="Segoe UI" pitchFamily="34" charset="0"/>
                <a:cs typeface="Segoe UI" pitchFamily="34" charset="0"/>
              </a:rPr>
              <a:t>G</a:t>
            </a:r>
            <a:r>
              <a:rPr lang="en-US" sz="1800" i="1" dirty="0" smtClean="0">
                <a:solidFill>
                  <a:srgbClr val="000099"/>
                </a:solidFill>
                <a:latin typeface="Candara" pitchFamily="34" charset="0"/>
                <a:ea typeface="Segoe UI" pitchFamily="34" charset="0"/>
                <a:cs typeface="Segoe UI" pitchFamily="34" charset="0"/>
              </a:rPr>
              <a:t>lobal </a:t>
            </a:r>
            <a:r>
              <a:rPr lang="en-US" sz="1800" i="1" dirty="0" smtClean="0">
                <a:solidFill>
                  <a:srgbClr val="0070C0"/>
                </a:solidFill>
                <a:latin typeface="Candara" pitchFamily="34" charset="0"/>
                <a:ea typeface="Segoe UI" pitchFamily="34" charset="0"/>
                <a:cs typeface="Segoe UI" pitchFamily="34" charset="0"/>
              </a:rPr>
              <a:t>S</a:t>
            </a:r>
            <a:r>
              <a:rPr lang="en-US" sz="1800" i="1" dirty="0" smtClean="0">
                <a:solidFill>
                  <a:srgbClr val="000099"/>
                </a:solidFill>
                <a:latin typeface="Candara" pitchFamily="34" charset="0"/>
                <a:ea typeface="Segoe UI" pitchFamily="34" charset="0"/>
                <a:cs typeface="Segoe UI" pitchFamily="34" charset="0"/>
              </a:rPr>
              <a:t>ervice </a:t>
            </a:r>
            <a:r>
              <a:rPr lang="en-US" sz="1800" i="1" dirty="0" smtClean="0">
                <a:solidFill>
                  <a:srgbClr val="0070C0"/>
                </a:solidFill>
                <a:latin typeface="Candara" pitchFamily="34" charset="0"/>
                <a:ea typeface="Segoe UI" pitchFamily="34" charset="0"/>
                <a:cs typeface="Segoe UI" pitchFamily="34" charset="0"/>
              </a:rPr>
              <a:t>P</a:t>
            </a:r>
            <a:r>
              <a:rPr lang="en-US" sz="1800" i="1" dirty="0" smtClean="0">
                <a:solidFill>
                  <a:srgbClr val="000099"/>
                </a:solidFill>
                <a:latin typeface="Candara" pitchFamily="34" charset="0"/>
                <a:ea typeface="Segoe UI" pitchFamily="34" charset="0"/>
                <a:cs typeface="Segoe UI" pitchFamily="34" charset="0"/>
              </a:rPr>
              <a:t>roject of the </a:t>
            </a:r>
            <a:r>
              <a:rPr lang="en-US" sz="1800" i="1" dirty="0">
                <a:solidFill>
                  <a:srgbClr val="0070C0"/>
                </a:solidFill>
                <a:latin typeface="Candara" pitchFamily="34" charset="0"/>
                <a:ea typeface="Segoe UI" pitchFamily="34" charset="0"/>
                <a:cs typeface="Segoe UI" pitchFamily="34" charset="0"/>
              </a:rPr>
              <a:t>S</a:t>
            </a:r>
            <a:r>
              <a:rPr lang="en-US" sz="1800" i="1" dirty="0" smtClean="0">
                <a:solidFill>
                  <a:srgbClr val="000099"/>
                </a:solidFill>
                <a:latin typeface="Candara" pitchFamily="34" charset="0"/>
                <a:ea typeface="Segoe UI" pitchFamily="34" charset="0"/>
                <a:cs typeface="Segoe UI" pitchFamily="34" charset="0"/>
              </a:rPr>
              <a:t>athya </a:t>
            </a:r>
            <a:r>
              <a:rPr lang="en-US" sz="1800" i="1" dirty="0">
                <a:solidFill>
                  <a:srgbClr val="0070C0"/>
                </a:solidFill>
                <a:latin typeface="Candara" pitchFamily="34" charset="0"/>
                <a:ea typeface="Segoe UI" pitchFamily="34" charset="0"/>
                <a:cs typeface="Segoe UI" pitchFamily="34" charset="0"/>
              </a:rPr>
              <a:t>S</a:t>
            </a:r>
            <a:r>
              <a:rPr lang="en-US" sz="1800" i="1" dirty="0" smtClean="0">
                <a:solidFill>
                  <a:srgbClr val="000099"/>
                </a:solidFill>
                <a:latin typeface="Candara" pitchFamily="34" charset="0"/>
                <a:ea typeface="Segoe UI" pitchFamily="34" charset="0"/>
                <a:cs typeface="Segoe UI" pitchFamily="34" charset="0"/>
              </a:rPr>
              <a:t>ai </a:t>
            </a:r>
            <a:r>
              <a:rPr lang="en-US" sz="1800" i="1" dirty="0">
                <a:solidFill>
                  <a:srgbClr val="0070C0"/>
                </a:solidFill>
                <a:latin typeface="Candara" pitchFamily="34" charset="0"/>
                <a:ea typeface="Segoe UI" pitchFamily="34" charset="0"/>
                <a:cs typeface="Segoe UI" pitchFamily="34" charset="0"/>
              </a:rPr>
              <a:t>I</a:t>
            </a:r>
            <a:r>
              <a:rPr lang="en-US" sz="1800" i="1" dirty="0" smtClean="0">
                <a:solidFill>
                  <a:srgbClr val="000099"/>
                </a:solidFill>
                <a:latin typeface="Candara" pitchFamily="34" charset="0"/>
                <a:ea typeface="Segoe UI" pitchFamily="34" charset="0"/>
                <a:cs typeface="Segoe UI" pitchFamily="34" charset="0"/>
              </a:rPr>
              <a:t>nternational </a:t>
            </a:r>
            <a:r>
              <a:rPr lang="en-US" sz="1800" i="1" dirty="0">
                <a:solidFill>
                  <a:srgbClr val="0070C0"/>
                </a:solidFill>
                <a:latin typeface="Candara" pitchFamily="34" charset="0"/>
                <a:ea typeface="Segoe UI" pitchFamily="34" charset="0"/>
                <a:cs typeface="Segoe UI" pitchFamily="34" charset="0"/>
              </a:rPr>
              <a:t>O</a:t>
            </a:r>
            <a:r>
              <a:rPr lang="en-US" sz="1800" i="1" dirty="0" smtClean="0">
                <a:solidFill>
                  <a:srgbClr val="000099"/>
                </a:solidFill>
                <a:latin typeface="Candara" pitchFamily="34" charset="0"/>
                <a:ea typeface="Segoe UI" pitchFamily="34" charset="0"/>
                <a:cs typeface="Segoe UI" pitchFamily="34" charset="0"/>
              </a:rPr>
              <a:t>rganization</a:t>
            </a:r>
            <a:endParaRPr lang="en-US" sz="1800" i="1" dirty="0">
              <a:solidFill>
                <a:srgbClr val="000099"/>
              </a:solidFill>
              <a:latin typeface="Candara" pitchFamily="34" charset="0"/>
              <a:ea typeface="Batang" pitchFamily="18" charset="-127"/>
              <a:cs typeface="Segoe UI" pitchFamily="34" charset="0"/>
            </a:endParaRPr>
          </a:p>
        </p:txBody>
      </p:sp>
      <p:sp>
        <p:nvSpPr>
          <p:cNvPr id="5" name="1 Título"/>
          <p:cNvSpPr txBox="1">
            <a:spLocks/>
          </p:cNvSpPr>
          <p:nvPr/>
        </p:nvSpPr>
        <p:spPr>
          <a:xfrm>
            <a:off x="446856" y="-315416"/>
            <a:ext cx="8085584" cy="2511152"/>
          </a:xfrm>
          <a:prstGeom prst="rect">
            <a:avLst/>
          </a:prstGeom>
          <a:ln>
            <a:no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1200" dirty="0" smtClean="0">
              <a:solidFill>
                <a:srgbClr val="7030A0"/>
              </a:solidFill>
              <a:latin typeface="Pristina" pitchFamily="66" charset="0"/>
              <a:ea typeface="Segoe UI" pitchFamily="34" charset="0"/>
              <a:cs typeface="Segoe UI" pitchFamily="34" charset="0"/>
            </a:endParaRPr>
          </a:p>
          <a:p>
            <a:endParaRPr lang="en-US" sz="3200" dirty="0">
              <a:solidFill>
                <a:srgbClr val="0000CC"/>
              </a:solidFill>
              <a:effectLst>
                <a:outerShdw blurRad="38100" dist="38100" dir="2700000" algn="tl">
                  <a:srgbClr val="000000">
                    <a:alpha val="43137"/>
                  </a:srgbClr>
                </a:outerShdw>
              </a:effectLst>
              <a:latin typeface="Pristina" pitchFamily="66" charset="0"/>
              <a:ea typeface="Batang" pitchFamily="18" charset="-127"/>
              <a:cs typeface="Segoe UI" pitchFamily="34" charset="0"/>
            </a:endParaRPr>
          </a:p>
        </p:txBody>
      </p:sp>
      <p:sp>
        <p:nvSpPr>
          <p:cNvPr id="3" name="Rectangle 2"/>
          <p:cNvSpPr/>
          <p:nvPr/>
        </p:nvSpPr>
        <p:spPr>
          <a:xfrm>
            <a:off x="2032882" y="345430"/>
            <a:ext cx="5059398" cy="923330"/>
          </a:xfrm>
          <a:prstGeom prst="rect">
            <a:avLst/>
          </a:prstGeom>
          <a:noFill/>
        </p:spPr>
        <p:txBody>
          <a:bodyPr wrap="none" lIns="91440" tIns="45720" rIns="91440" bIns="45720">
            <a:spAutoFit/>
          </a:bodyPr>
          <a:lstStyle/>
          <a:p>
            <a:pPr algn="ctr"/>
            <a:r>
              <a:rPr lang="en-US" sz="5400" b="1" dirty="0" smtClean="0">
                <a:ln w="1905"/>
                <a:solidFill>
                  <a:schemeClr val="accent6">
                    <a:lumMod val="75000"/>
                  </a:schemeClr>
                </a:solidFill>
                <a:effectLst>
                  <a:innerShdw blurRad="69850" dist="43180" dir="5400000">
                    <a:srgbClr val="000000">
                      <a:alpha val="65000"/>
                    </a:srgbClr>
                  </a:innerShdw>
                </a:effectLst>
                <a:latin typeface="Century Gothic" panose="020B0502020202020204" pitchFamily="34" charset="0"/>
              </a:rPr>
              <a:t>H</a:t>
            </a:r>
            <a:r>
              <a:rPr lang="en-US" sz="5400" b="1" dirty="0" smtClean="0">
                <a:ln w="1905"/>
                <a:solidFill>
                  <a:schemeClr val="accent3">
                    <a:lumMod val="75000"/>
                  </a:schemeClr>
                </a:solidFill>
                <a:effectLst>
                  <a:innerShdw blurRad="69850" dist="43180" dir="5400000">
                    <a:srgbClr val="000000">
                      <a:alpha val="65000"/>
                    </a:srgbClr>
                  </a:innerShdw>
                </a:effectLst>
                <a:latin typeface="Century Gothic" panose="020B0502020202020204" pitchFamily="34" charset="0"/>
              </a:rPr>
              <a:t>u</a:t>
            </a:r>
            <a:r>
              <a:rPr lang="en-US" sz="5400" b="1" dirty="0" smtClean="0">
                <a:ln w="1905"/>
                <a:solidFill>
                  <a:schemeClr val="accent2">
                    <a:lumMod val="60000"/>
                    <a:lumOff val="40000"/>
                  </a:schemeClr>
                </a:solidFill>
                <a:effectLst>
                  <a:innerShdw blurRad="69850" dist="43180" dir="5400000">
                    <a:srgbClr val="000000">
                      <a:alpha val="65000"/>
                    </a:srgbClr>
                  </a:innerShdw>
                </a:effectLst>
                <a:latin typeface="Century Gothic" panose="020B0502020202020204" pitchFamily="34" charset="0"/>
              </a:rPr>
              <a:t>m</a:t>
            </a:r>
            <a:r>
              <a:rPr lang="en-US" sz="5400" b="1" dirty="0" smtClean="0">
                <a:ln w="1905"/>
                <a:solidFill>
                  <a:srgbClr val="FF0000"/>
                </a:solidFill>
                <a:effectLst>
                  <a:innerShdw blurRad="69850" dist="43180" dir="5400000">
                    <a:srgbClr val="000000">
                      <a:alpha val="65000"/>
                    </a:srgbClr>
                  </a:innerShdw>
                </a:effectLst>
                <a:latin typeface="Century Gothic" panose="020B0502020202020204" pitchFamily="34" charset="0"/>
              </a:rPr>
              <a:t>a</a:t>
            </a:r>
            <a:r>
              <a:rPr lang="en-US" sz="5400" b="1" dirty="0" smtClean="0">
                <a:ln w="1905"/>
                <a:solidFill>
                  <a:schemeClr val="accent4">
                    <a:lumMod val="60000"/>
                    <a:lumOff val="40000"/>
                  </a:schemeClr>
                </a:solidFill>
                <a:effectLst>
                  <a:innerShdw blurRad="69850" dist="43180" dir="5400000">
                    <a:srgbClr val="000000">
                      <a:alpha val="65000"/>
                    </a:srgbClr>
                  </a:innerShdw>
                </a:effectLst>
                <a:latin typeface="Century Gothic" panose="020B0502020202020204" pitchFamily="34" charset="0"/>
              </a:rPr>
              <a:t>n</a:t>
            </a:r>
            <a:r>
              <a:rPr lang="en-U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entury Gothic" panose="020B0502020202020204" pitchFamily="34" charset="0"/>
              </a:rPr>
              <a:t> </a:t>
            </a:r>
            <a:r>
              <a:rPr lang="en-US" sz="5400" b="1" dirty="0" smtClean="0">
                <a:ln w="1905"/>
                <a:solidFill>
                  <a:schemeClr val="bg1">
                    <a:lumMod val="75000"/>
                  </a:schemeClr>
                </a:solidFill>
                <a:effectLst>
                  <a:innerShdw blurRad="69850" dist="43180" dir="5400000">
                    <a:srgbClr val="000000">
                      <a:alpha val="65000"/>
                    </a:srgbClr>
                  </a:innerShdw>
                </a:effectLst>
                <a:latin typeface="Century Gothic" panose="020B0502020202020204" pitchFamily="34" charset="0"/>
              </a:rPr>
              <a:t>V</a:t>
            </a:r>
            <a:r>
              <a:rPr lang="en-US" sz="5400" b="1" dirty="0" smtClean="0">
                <a:ln w="1905"/>
                <a:solidFill>
                  <a:srgbClr val="FF0000"/>
                </a:solidFill>
                <a:effectLst>
                  <a:innerShdw blurRad="69850" dist="43180" dir="5400000">
                    <a:srgbClr val="000000">
                      <a:alpha val="65000"/>
                    </a:srgbClr>
                  </a:innerShdw>
                </a:effectLst>
                <a:latin typeface="Century Gothic" panose="020B0502020202020204" pitchFamily="34" charset="0"/>
              </a:rPr>
              <a:t>a</a:t>
            </a:r>
            <a:r>
              <a:rPr lang="en-US" sz="5400" b="1" dirty="0" smtClean="0">
                <a:ln w="1905"/>
                <a:solidFill>
                  <a:srgbClr val="FFFF00"/>
                </a:solidFill>
                <a:effectLst>
                  <a:innerShdw blurRad="69850" dist="43180" dir="5400000">
                    <a:srgbClr val="000000">
                      <a:alpha val="65000"/>
                    </a:srgbClr>
                  </a:innerShdw>
                </a:effectLst>
                <a:latin typeface="Century Gothic" panose="020B0502020202020204" pitchFamily="34" charset="0"/>
              </a:rPr>
              <a:t>l</a:t>
            </a:r>
            <a:r>
              <a:rPr lang="en-US" sz="5400" b="1" dirty="0" smtClean="0">
                <a:ln w="1905"/>
                <a:solidFill>
                  <a:schemeClr val="accent5">
                    <a:lumMod val="75000"/>
                  </a:schemeClr>
                </a:solidFill>
                <a:effectLst>
                  <a:innerShdw blurRad="69850" dist="43180" dir="5400000">
                    <a:srgbClr val="000000">
                      <a:alpha val="65000"/>
                    </a:srgbClr>
                  </a:innerShdw>
                </a:effectLst>
                <a:latin typeface="Century Gothic" panose="020B0502020202020204" pitchFamily="34" charset="0"/>
              </a:rPr>
              <a:t>u</a:t>
            </a:r>
            <a:r>
              <a:rPr lang="en-US" sz="5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Century Gothic" panose="020B0502020202020204" pitchFamily="34" charset="0"/>
              </a:rPr>
              <a:t>e</a:t>
            </a:r>
            <a:r>
              <a:rPr lang="en-US" sz="5400" b="1" dirty="0" smtClean="0">
                <a:ln w="1905"/>
                <a:solidFill>
                  <a:schemeClr val="accent5">
                    <a:lumMod val="50000"/>
                  </a:schemeClr>
                </a:solidFill>
                <a:effectLst>
                  <a:innerShdw blurRad="69850" dist="43180" dir="5400000">
                    <a:srgbClr val="000000">
                      <a:alpha val="65000"/>
                    </a:srgbClr>
                  </a:innerShdw>
                </a:effectLst>
                <a:latin typeface="Century Gothic" panose="020B0502020202020204" pitchFamily="34" charset="0"/>
              </a:rPr>
              <a:t>s</a:t>
            </a:r>
            <a:endParaRPr lang="en-US" sz="5400" b="1" dirty="0">
              <a:ln w="1905"/>
              <a:solidFill>
                <a:schemeClr val="accent5">
                  <a:lumMod val="50000"/>
                </a:schemeClr>
              </a:solidFill>
              <a:effectLst>
                <a:innerShdw blurRad="69850" dist="43180" dir="5400000">
                  <a:srgbClr val="000000">
                    <a:alpha val="65000"/>
                  </a:srgbClr>
                </a:innerShdw>
              </a:effectLst>
              <a:latin typeface="Century Gothic" panose="020B0502020202020204" pitchFamily="34" charset="0"/>
            </a:endParaRPr>
          </a:p>
        </p:txBody>
      </p:sp>
      <p:sp>
        <p:nvSpPr>
          <p:cNvPr id="9" name="Rectangle 8"/>
          <p:cNvSpPr/>
          <p:nvPr/>
        </p:nvSpPr>
        <p:spPr>
          <a:xfrm>
            <a:off x="3347864" y="5102522"/>
            <a:ext cx="2318690" cy="584775"/>
          </a:xfrm>
          <a:prstGeom prst="rect">
            <a:avLst/>
          </a:prstGeom>
          <a:noFill/>
        </p:spPr>
        <p:txBody>
          <a:bodyPr wrap="square" lIns="91440" tIns="45720" rIns="91440" bIns="45720">
            <a:spAutoFit/>
          </a:bodyPr>
          <a:lstStyle/>
          <a:p>
            <a:pPr algn="ctr"/>
            <a:r>
              <a:rPr lang="en-US" sz="3200" b="1" spc="200" dirty="0" smtClean="0">
                <a:ln w="29210">
                  <a:solidFill>
                    <a:schemeClr val="accent3">
                      <a:tint val="10000"/>
                    </a:schemeClr>
                  </a:solidFill>
                </a:ln>
                <a:solidFill>
                  <a:schemeClr val="bg2">
                    <a:lumMod val="10000"/>
                    <a:alpha val="50000"/>
                  </a:schemeClr>
                </a:solidFill>
                <a:effectLst>
                  <a:innerShdw blurRad="50800" dist="50800" dir="8100000">
                    <a:srgbClr val="7D7D7D">
                      <a:alpha val="73000"/>
                    </a:srgbClr>
                  </a:innerShdw>
                </a:effectLst>
                <a:latin typeface="Century Gothic" panose="020B0502020202020204" pitchFamily="34" charset="0"/>
              </a:rPr>
              <a:t>2015</a:t>
            </a:r>
            <a:endParaRPr lang="en-US" sz="3200" b="1" spc="200" dirty="0">
              <a:ln w="29210">
                <a:solidFill>
                  <a:schemeClr val="accent3">
                    <a:tint val="10000"/>
                  </a:schemeClr>
                </a:solidFill>
              </a:ln>
              <a:solidFill>
                <a:schemeClr val="bg2">
                  <a:lumMod val="10000"/>
                  <a:alpha val="50000"/>
                </a:schemeClr>
              </a:solidFill>
              <a:effectLst>
                <a:innerShdw blurRad="50800" dist="50800" dir="8100000">
                  <a:srgbClr val="7D7D7D">
                    <a:alpha val="73000"/>
                  </a:srgbClr>
                </a:innerShdw>
              </a:effectLst>
              <a:latin typeface="Century Gothic" panose="020B0502020202020204" pitchFamily="34" charset="0"/>
            </a:endParaRPr>
          </a:p>
        </p:txBody>
      </p:sp>
    </p:spTree>
    <p:extLst>
      <p:ext uri="{BB962C8B-B14F-4D97-AF65-F5344CB8AC3E}">
        <p14:creationId xmlns:p14="http://schemas.microsoft.com/office/powerpoint/2010/main" val="21116677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65792"/>
            <a:ext cx="8534400" cy="758952"/>
          </a:xfrm>
        </p:spPr>
        <p:txBody>
          <a:bodyPr>
            <a:normAutofit fontScale="90000"/>
          </a:bodyPr>
          <a:lstStyle/>
          <a:p>
            <a:r>
              <a:rPr lang="en-AU" dirty="0" smtClean="0"/>
              <a:t>Serve the Planet 2015</a:t>
            </a:r>
            <a:br>
              <a:rPr lang="en-AU" dirty="0" smtClean="0"/>
            </a:br>
            <a:r>
              <a:rPr lang="en-AU" dirty="0" smtClean="0"/>
              <a:t>Theme and Suggestions</a:t>
            </a:r>
            <a:endParaRPr lang="en-AU" dirty="0"/>
          </a:p>
        </p:txBody>
      </p:sp>
      <p:sp>
        <p:nvSpPr>
          <p:cNvPr id="3" name="Content Placeholder 2"/>
          <p:cNvSpPr>
            <a:spLocks noGrp="1"/>
          </p:cNvSpPr>
          <p:nvPr>
            <p:ph sz="quarter" idx="1"/>
          </p:nvPr>
        </p:nvSpPr>
        <p:spPr>
          <a:xfrm>
            <a:off x="301752" y="1340768"/>
            <a:ext cx="8503920" cy="4572000"/>
          </a:xfrm>
        </p:spPr>
        <p:txBody>
          <a:bodyPr>
            <a:normAutofit/>
          </a:bodyPr>
          <a:lstStyle/>
          <a:p>
            <a:endParaRPr lang="en-AU" dirty="0">
              <a:latin typeface="Century Gothic" panose="020B0502020202020204" pitchFamily="34" charset="0"/>
            </a:endParaRPr>
          </a:p>
          <a:p>
            <a:endParaRPr lang="en-AU" dirty="0" smtClean="0">
              <a:latin typeface="Century Gothic" panose="020B0502020202020204" pitchFamily="34" charset="0"/>
            </a:endParaRPr>
          </a:p>
          <a:p>
            <a:pPr marL="0" indent="0">
              <a:buNone/>
            </a:pPr>
            <a:r>
              <a:rPr lang="en-AU" dirty="0" smtClean="0">
                <a:latin typeface="Century Gothic" panose="020B0502020202020204" pitchFamily="34" charset="0"/>
              </a:rPr>
              <a:t>Suggestions</a:t>
            </a:r>
          </a:p>
          <a:p>
            <a:pPr lvl="1"/>
            <a:r>
              <a:rPr lang="en-AU" sz="2800" dirty="0" smtClean="0">
                <a:solidFill>
                  <a:schemeClr val="tx1"/>
                </a:solidFill>
                <a:latin typeface="Century Gothic" panose="020B0502020202020204" pitchFamily="34" charset="0"/>
              </a:rPr>
              <a:t>Start Early, Drive Slowly, Arrive Safely.</a:t>
            </a:r>
          </a:p>
          <a:p>
            <a:pPr lvl="1"/>
            <a:r>
              <a:rPr lang="en-AU" sz="2800" dirty="0" smtClean="0">
                <a:solidFill>
                  <a:schemeClr val="tx1"/>
                </a:solidFill>
                <a:latin typeface="Century Gothic" panose="020B0502020202020204" pitchFamily="34" charset="0"/>
              </a:rPr>
              <a:t>Engage </a:t>
            </a:r>
            <a:r>
              <a:rPr lang="en-AU" sz="2800" u="sng" dirty="0" smtClean="0">
                <a:solidFill>
                  <a:schemeClr val="tx1"/>
                </a:solidFill>
                <a:latin typeface="Century Gothic" panose="020B0502020202020204" pitchFamily="34" charset="0"/>
              </a:rPr>
              <a:t>COMMUNITY</a:t>
            </a:r>
            <a:r>
              <a:rPr lang="en-AU" sz="2800" dirty="0" smtClean="0">
                <a:solidFill>
                  <a:schemeClr val="tx1"/>
                </a:solidFill>
                <a:latin typeface="Century Gothic" panose="020B0502020202020204" pitchFamily="34" charset="0"/>
              </a:rPr>
              <a:t> and public; use outreach mediums.</a:t>
            </a:r>
          </a:p>
          <a:p>
            <a:pPr lvl="1"/>
            <a:r>
              <a:rPr lang="en-AU" sz="2800" dirty="0" smtClean="0">
                <a:solidFill>
                  <a:schemeClr val="tx1"/>
                </a:solidFill>
                <a:latin typeface="Century Gothic" panose="020B0502020202020204" pitchFamily="34" charset="0"/>
              </a:rPr>
              <a:t>Serve the Planet needs to be a </a:t>
            </a:r>
            <a:r>
              <a:rPr lang="en-AU" sz="2800" u="sng" dirty="0" smtClean="0">
                <a:solidFill>
                  <a:schemeClr val="tx1"/>
                </a:solidFill>
                <a:latin typeface="Century Gothic" panose="020B0502020202020204" pitchFamily="34" charset="0"/>
              </a:rPr>
              <a:t>COMMUNITY</a:t>
            </a:r>
            <a:r>
              <a:rPr lang="en-AU" sz="2800" dirty="0" smtClean="0">
                <a:solidFill>
                  <a:schemeClr val="tx1"/>
                </a:solidFill>
                <a:latin typeface="Century Gothic" panose="020B0502020202020204" pitchFamily="34" charset="0"/>
              </a:rPr>
              <a:t> activity not a centre activity. </a:t>
            </a:r>
          </a:p>
          <a:p>
            <a:pPr lvl="1"/>
            <a:r>
              <a:rPr lang="en-AU" sz="2800" dirty="0" smtClean="0">
                <a:solidFill>
                  <a:schemeClr val="tx1"/>
                </a:solidFill>
                <a:latin typeface="Century Gothic" panose="020B0502020202020204" pitchFamily="34" charset="0"/>
              </a:rPr>
              <a:t>Recipients have to be outside of the </a:t>
            </a:r>
            <a:r>
              <a:rPr lang="en-AU" sz="2800" dirty="0" err="1" smtClean="0">
                <a:solidFill>
                  <a:schemeClr val="tx1"/>
                </a:solidFill>
                <a:latin typeface="Century Gothic" panose="020B0502020202020204" pitchFamily="34" charset="0"/>
              </a:rPr>
              <a:t>SSIO</a:t>
            </a:r>
            <a:r>
              <a:rPr lang="en-AU" sz="2800" dirty="0" smtClean="0">
                <a:solidFill>
                  <a:schemeClr val="tx1"/>
                </a:solidFill>
                <a:latin typeface="Century Gothic" panose="020B0502020202020204" pitchFamily="34" charset="0"/>
              </a:rPr>
              <a:t>. </a:t>
            </a:r>
          </a:p>
        </p:txBody>
      </p:sp>
      <p:sp>
        <p:nvSpPr>
          <p:cNvPr id="5" name="Content Placeholder 2"/>
          <p:cNvSpPr txBox="1">
            <a:spLocks/>
          </p:cNvSpPr>
          <p:nvPr/>
        </p:nvSpPr>
        <p:spPr>
          <a:xfrm>
            <a:off x="219184" y="1628800"/>
            <a:ext cx="8712968" cy="532655"/>
          </a:xfrm>
          <a:prstGeom prst="rect">
            <a:avLst/>
          </a:prstGeom>
          <a:solidFill>
            <a:schemeClr val="bg1">
              <a:lumMod val="65000"/>
              <a:alpha val="32000"/>
            </a:schemeClr>
          </a:solidFill>
        </p:spPr>
        <p:txBody>
          <a:bodyPr vert="horz">
            <a:normAutofit/>
          </a:bodyPr>
          <a:lst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pPr marL="0" indent="0">
              <a:buFont typeface="Wingdings 2"/>
              <a:buNone/>
            </a:pPr>
            <a:r>
              <a:rPr lang="en-AU" b="1" dirty="0" smtClean="0">
                <a:latin typeface="Century Gothic" panose="020B0502020202020204" pitchFamily="34" charset="0"/>
              </a:rPr>
              <a:t>2015 Theme: Human Values</a:t>
            </a:r>
            <a:endParaRPr lang="en-AU" b="1" dirty="0">
              <a:latin typeface="Century Gothic" panose="020B0502020202020204" pitchFamily="34" charset="0"/>
            </a:endParaRPr>
          </a:p>
        </p:txBody>
      </p:sp>
    </p:spTree>
    <p:extLst>
      <p:ext uri="{BB962C8B-B14F-4D97-AF65-F5344CB8AC3E}">
        <p14:creationId xmlns:p14="http://schemas.microsoft.com/office/powerpoint/2010/main" val="34224268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9" name="Subtitle 2"/>
          <p:cNvSpPr>
            <a:spLocks noGrp="1"/>
          </p:cNvSpPr>
          <p:nvPr>
            <p:ph type="subTitle" idx="1"/>
          </p:nvPr>
        </p:nvSpPr>
        <p:spPr>
          <a:xfrm>
            <a:off x="0" y="476672"/>
            <a:ext cx="4464496" cy="2160240"/>
          </a:xfrm>
        </p:spPr>
        <p:txBody>
          <a:bodyPr>
            <a:noAutofit/>
          </a:bodyPr>
          <a:lstStyle/>
          <a:p>
            <a:pPr algn="l"/>
            <a:r>
              <a:rPr lang="en-GB" sz="2800" b="1" dirty="0" smtClean="0">
                <a:solidFill>
                  <a:schemeClr val="tx2"/>
                </a:solidFill>
                <a:latin typeface="+mn-lt"/>
              </a:rPr>
              <a:t>Sathya Sai International Youth Leadership Programme</a:t>
            </a:r>
          </a:p>
          <a:p>
            <a:pPr algn="l"/>
            <a:r>
              <a:rPr lang="en-GB" sz="2800" b="1" dirty="0" smtClean="0">
                <a:solidFill>
                  <a:schemeClr val="tx2"/>
                </a:solidFill>
                <a:latin typeface="+mn-lt"/>
              </a:rPr>
              <a:t>(SSYILP)</a:t>
            </a:r>
            <a:endParaRPr lang="en-GB" sz="2800" b="1" dirty="0">
              <a:solidFill>
                <a:schemeClr val="tx2"/>
              </a:solidFill>
              <a:latin typeface="+mn-lt"/>
            </a:endParaRPr>
          </a:p>
        </p:txBody>
      </p:sp>
    </p:spTree>
    <p:extLst>
      <p:ext uri="{BB962C8B-B14F-4D97-AF65-F5344CB8AC3E}">
        <p14:creationId xmlns:p14="http://schemas.microsoft.com/office/powerpoint/2010/main" val="36625618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0608"/>
            <a:ext cx="8229600" cy="952128"/>
          </a:xfrm>
        </p:spPr>
        <p:txBody>
          <a:bodyPr/>
          <a:lstStyle/>
          <a:p>
            <a:r>
              <a:rPr lang="en-GB" sz="3600" b="1" dirty="0" smtClean="0">
                <a:solidFill>
                  <a:srgbClr val="FF7C80"/>
                </a:solidFill>
              </a:rPr>
              <a:t>The way forward…</a:t>
            </a:r>
            <a:endParaRPr lang="en-GB" sz="3600" b="1" dirty="0">
              <a:solidFill>
                <a:srgbClr val="FF7C80"/>
              </a:solidFill>
            </a:endParaRPr>
          </a:p>
        </p:txBody>
      </p:sp>
      <p:sp>
        <p:nvSpPr>
          <p:cNvPr id="3" name="Content Placeholder 2"/>
          <p:cNvSpPr>
            <a:spLocks noGrp="1"/>
          </p:cNvSpPr>
          <p:nvPr>
            <p:ph sz="quarter" idx="1"/>
          </p:nvPr>
        </p:nvSpPr>
        <p:spPr>
          <a:xfrm>
            <a:off x="467544" y="1556792"/>
            <a:ext cx="8229600" cy="4525963"/>
          </a:xfrm>
        </p:spPr>
        <p:txBody>
          <a:bodyPr>
            <a:normAutofit/>
          </a:bodyPr>
          <a:lstStyle/>
          <a:p>
            <a:endParaRPr lang="en-GB" sz="2000" dirty="0">
              <a:solidFill>
                <a:schemeClr val="tx2"/>
              </a:solidFill>
            </a:endParaRPr>
          </a:p>
          <a:p>
            <a:r>
              <a:rPr lang="en-GB" sz="3200" dirty="0" smtClean="0">
                <a:latin typeface="Calibri"/>
                <a:cs typeface="Calibri"/>
              </a:rPr>
              <a:t>Progress </a:t>
            </a:r>
            <a:r>
              <a:rPr lang="en-GB" sz="3200" dirty="0" smtClean="0">
                <a:latin typeface="Calibri"/>
                <a:cs typeface="Calibri"/>
              </a:rPr>
              <a:t>update</a:t>
            </a:r>
          </a:p>
          <a:p>
            <a:pPr lvl="1"/>
            <a:r>
              <a:rPr lang="en-GB" dirty="0" smtClean="0">
                <a:latin typeface="Calibri"/>
                <a:cs typeface="Calibri"/>
              </a:rPr>
              <a:t>Booklet with course content compiled.</a:t>
            </a:r>
          </a:p>
          <a:p>
            <a:pPr lvl="1"/>
            <a:r>
              <a:rPr lang="en-GB" dirty="0" smtClean="0">
                <a:latin typeface="Calibri"/>
                <a:cs typeface="Calibri"/>
              </a:rPr>
              <a:t>Program being reviewed currently.</a:t>
            </a:r>
          </a:p>
          <a:p>
            <a:pPr lvl="1"/>
            <a:r>
              <a:rPr lang="en-GB" dirty="0" smtClean="0">
                <a:latin typeface="Calibri"/>
                <a:cs typeface="Calibri"/>
              </a:rPr>
              <a:t>Nominations review in progress</a:t>
            </a:r>
            <a:endParaRPr lang="en-GB" sz="3200" dirty="0">
              <a:latin typeface="Calibri"/>
              <a:cs typeface="Calibri"/>
            </a:endParaRPr>
          </a:p>
          <a:p>
            <a:r>
              <a:rPr lang="en-GB" sz="3200" dirty="0" smtClean="0">
                <a:latin typeface="Calibri"/>
                <a:cs typeface="Calibri"/>
              </a:rPr>
              <a:t>Program </a:t>
            </a:r>
            <a:r>
              <a:rPr lang="en-GB" sz="3200" dirty="0" smtClean="0">
                <a:latin typeface="Calibri"/>
                <a:cs typeface="Calibri"/>
              </a:rPr>
              <a:t>Reviewers</a:t>
            </a:r>
          </a:p>
          <a:p>
            <a:pPr lvl="1"/>
            <a:r>
              <a:rPr lang="en-GB" dirty="0" smtClean="0">
                <a:latin typeface="Calibri"/>
                <a:cs typeface="Calibri"/>
              </a:rPr>
              <a:t>Dr </a:t>
            </a:r>
            <a:r>
              <a:rPr lang="en-GB" dirty="0" err="1" smtClean="0">
                <a:latin typeface="Calibri"/>
                <a:cs typeface="Calibri"/>
              </a:rPr>
              <a:t>Gosselin</a:t>
            </a:r>
            <a:r>
              <a:rPr lang="en-GB" dirty="0" smtClean="0">
                <a:latin typeface="Calibri"/>
                <a:cs typeface="Calibri"/>
              </a:rPr>
              <a:t>, </a:t>
            </a:r>
            <a:r>
              <a:rPr lang="en-GB" dirty="0" err="1" smtClean="0">
                <a:latin typeface="Calibri"/>
                <a:cs typeface="Calibri"/>
              </a:rPr>
              <a:t>Dr.</a:t>
            </a:r>
            <a:r>
              <a:rPr lang="en-GB" dirty="0" smtClean="0">
                <a:latin typeface="Calibri"/>
                <a:cs typeface="Calibri"/>
              </a:rPr>
              <a:t> Harvey and </a:t>
            </a:r>
            <a:r>
              <a:rPr lang="en-GB" dirty="0" err="1" smtClean="0">
                <a:latin typeface="Calibri"/>
                <a:cs typeface="Calibri"/>
              </a:rPr>
              <a:t>Dr.</a:t>
            </a:r>
            <a:r>
              <a:rPr lang="en-GB" dirty="0" smtClean="0">
                <a:latin typeface="Calibri"/>
                <a:cs typeface="Calibri"/>
              </a:rPr>
              <a:t> Johnson</a:t>
            </a:r>
            <a:endParaRPr lang="en-GB" dirty="0" smtClean="0">
              <a:latin typeface="Calibri"/>
              <a:cs typeface="Calibri"/>
            </a:endParaRPr>
          </a:p>
          <a:p>
            <a:r>
              <a:rPr lang="en-GB" sz="3200" dirty="0" smtClean="0">
                <a:latin typeface="Calibri"/>
                <a:cs typeface="Calibri"/>
              </a:rPr>
              <a:t>Modules </a:t>
            </a:r>
            <a:r>
              <a:rPr lang="en-GB" sz="3200" dirty="0" smtClean="0">
                <a:latin typeface="Calibri"/>
                <a:cs typeface="Calibri"/>
              </a:rPr>
              <a:t>– online and residential course in Prasanthi Nilayam in November 2015</a:t>
            </a:r>
          </a:p>
          <a:p>
            <a:endParaRPr lang="en-GB" sz="3200" dirty="0" smtClean="0">
              <a:latin typeface="Calibri"/>
              <a:cs typeface="Calibri"/>
            </a:endParaRPr>
          </a:p>
          <a:p>
            <a:endParaRPr lang="en-GB" sz="3200" dirty="0" smtClean="0">
              <a:solidFill>
                <a:schemeClr val="tx2"/>
              </a:solidFill>
              <a:latin typeface="Calibri"/>
              <a:cs typeface="Calibri"/>
            </a:endParaRPr>
          </a:p>
          <a:p>
            <a:endParaRPr lang="en-GB" sz="2000" dirty="0">
              <a:solidFill>
                <a:schemeClr val="tx2"/>
              </a:solidFill>
              <a:effectLst>
                <a:outerShdw blurRad="38100" dist="38100" dir="2700000" algn="tl">
                  <a:srgbClr val="000000">
                    <a:alpha val="43137"/>
                  </a:srgbClr>
                </a:outerShdw>
              </a:effectLst>
            </a:endParaRPr>
          </a:p>
          <a:p>
            <a:endParaRPr lang="en-GB" sz="2000"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199963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67544" y="1556792"/>
            <a:ext cx="8229600" cy="4525963"/>
          </a:xfrm>
        </p:spPr>
        <p:txBody>
          <a:bodyPr>
            <a:normAutofit/>
          </a:bodyPr>
          <a:lstStyle/>
          <a:p>
            <a:endParaRPr lang="en-GB" sz="2000" dirty="0">
              <a:solidFill>
                <a:schemeClr val="tx2"/>
              </a:solidFill>
            </a:endParaRPr>
          </a:p>
          <a:p>
            <a:r>
              <a:rPr lang="en-GB" sz="3200" dirty="0" smtClean="0">
                <a:latin typeface="Calibri"/>
                <a:cs typeface="Calibri"/>
              </a:rPr>
              <a:t>Identify </a:t>
            </a:r>
            <a:r>
              <a:rPr lang="en-GB" sz="3200" dirty="0" smtClean="0">
                <a:latin typeface="Calibri"/>
                <a:cs typeface="Calibri"/>
              </a:rPr>
              <a:t>youth leaders to participate in programme </a:t>
            </a:r>
            <a:r>
              <a:rPr lang="en-GB" sz="3200" dirty="0" smtClean="0">
                <a:latin typeface="Calibri"/>
                <a:cs typeface="Calibri"/>
              </a:rPr>
              <a:t>commencing early 2015</a:t>
            </a:r>
          </a:p>
          <a:p>
            <a:r>
              <a:rPr lang="en-GB" sz="3200" dirty="0" smtClean="0">
                <a:latin typeface="Calibri"/>
                <a:cs typeface="Calibri"/>
              </a:rPr>
              <a:t>Confirm submission before 30th </a:t>
            </a:r>
            <a:r>
              <a:rPr lang="en-GB" sz="3200" dirty="0">
                <a:latin typeface="Calibri"/>
                <a:cs typeface="Calibri"/>
              </a:rPr>
              <a:t>November </a:t>
            </a:r>
            <a:r>
              <a:rPr lang="en-GB" sz="3200" dirty="0" smtClean="0">
                <a:latin typeface="Calibri"/>
                <a:cs typeface="Calibri"/>
              </a:rPr>
              <a:t>2014. </a:t>
            </a:r>
          </a:p>
          <a:p>
            <a:r>
              <a:rPr lang="en-GB" sz="3200" dirty="0" smtClean="0">
                <a:latin typeface="Calibri"/>
                <a:cs typeface="Calibri"/>
              </a:rPr>
              <a:t>Application forms will be issued on 23</a:t>
            </a:r>
            <a:r>
              <a:rPr lang="en-GB" sz="3200" baseline="30000" dirty="0" smtClean="0">
                <a:latin typeface="Calibri"/>
                <a:cs typeface="Calibri"/>
              </a:rPr>
              <a:t>rd</a:t>
            </a:r>
            <a:r>
              <a:rPr lang="en-GB" sz="3200" dirty="0" smtClean="0">
                <a:latin typeface="Calibri"/>
                <a:cs typeface="Calibri"/>
              </a:rPr>
              <a:t> November 2014.</a:t>
            </a:r>
            <a:r>
              <a:rPr lang="en-GB" sz="3200" dirty="0">
                <a:latin typeface="Calibri"/>
                <a:cs typeface="Calibri"/>
              </a:rPr>
              <a:t/>
            </a:r>
            <a:br>
              <a:rPr lang="en-GB" sz="3200" dirty="0">
                <a:latin typeface="Calibri"/>
                <a:cs typeface="Calibri"/>
              </a:rPr>
            </a:br>
            <a:r>
              <a:rPr lang="en-GB" sz="3200" dirty="0">
                <a:latin typeface="Calibri"/>
                <a:cs typeface="Calibri"/>
              </a:rPr>
              <a:t/>
            </a:r>
            <a:br>
              <a:rPr lang="en-GB" sz="3200" dirty="0">
                <a:latin typeface="Calibri"/>
                <a:cs typeface="Calibri"/>
              </a:rPr>
            </a:br>
            <a:endParaRPr lang="en-GB" sz="2000" dirty="0">
              <a:solidFill>
                <a:schemeClr val="tx2"/>
              </a:solidFill>
              <a:effectLst>
                <a:outerShdw blurRad="38100" dist="38100" dir="2700000" algn="tl">
                  <a:srgbClr val="000000">
                    <a:alpha val="43137"/>
                  </a:srgbClr>
                </a:outerShdw>
              </a:effectLst>
            </a:endParaRPr>
          </a:p>
          <a:p>
            <a:endParaRPr lang="en-GB" sz="2000" dirty="0">
              <a:solidFill>
                <a:schemeClr val="tx2"/>
              </a:solidFill>
              <a:effectLst>
                <a:outerShdw blurRad="38100" dist="38100" dir="2700000" algn="tl">
                  <a:srgbClr val="000000">
                    <a:alpha val="43137"/>
                  </a:srgbClr>
                </a:outerShdw>
              </a:effectLst>
            </a:endParaRPr>
          </a:p>
        </p:txBody>
      </p:sp>
      <p:sp>
        <p:nvSpPr>
          <p:cNvPr id="8" name="Title 1"/>
          <p:cNvSpPr txBox="1">
            <a:spLocks/>
          </p:cNvSpPr>
          <p:nvPr/>
        </p:nvSpPr>
        <p:spPr>
          <a:xfrm>
            <a:off x="457200" y="316632"/>
            <a:ext cx="8229600" cy="1096144"/>
          </a:xfrm>
          <a:prstGeom prst="rect">
            <a:avLst/>
          </a:prstGeom>
        </p:spPr>
        <p:txBody>
          <a:bodyPr vert="horz" lIns="91440" tIns="45720" rIns="91440" bIns="45720" rtlCol="0" anchor="ctr" anchorCtr="0">
            <a:noAutofit/>
          </a:bodyPr>
          <a:lstStyle>
            <a:lvl1pPr algn="ctr" defTabSz="914400" rtl="0" eaLnBrk="1" latinLnBrk="0" hangingPunct="1">
              <a:spcBef>
                <a:spcPct val="0"/>
              </a:spcBef>
              <a:buNone/>
              <a:defRPr sz="4600" kern="1200">
                <a:solidFill>
                  <a:schemeClr val="accent1"/>
                </a:solidFill>
                <a:latin typeface="+mj-lt"/>
                <a:ea typeface="+mj-ea"/>
                <a:cs typeface="+mj-cs"/>
              </a:defRPr>
            </a:lvl1pPr>
          </a:lstStyle>
          <a:p>
            <a:r>
              <a:rPr lang="en-GB" sz="3600" b="1" dirty="0" smtClean="0">
                <a:solidFill>
                  <a:srgbClr val="FF7C80"/>
                </a:solidFill>
              </a:rPr>
              <a:t>Action item for Zone Chairs </a:t>
            </a:r>
            <a:endParaRPr lang="en-GB" sz="3600" b="1" dirty="0">
              <a:solidFill>
                <a:srgbClr val="FF7C80"/>
              </a:solidFill>
            </a:endParaRPr>
          </a:p>
        </p:txBody>
      </p:sp>
    </p:spTree>
    <p:extLst>
      <p:ext uri="{BB962C8B-B14F-4D97-AF65-F5344CB8AC3E}">
        <p14:creationId xmlns:p14="http://schemas.microsoft.com/office/powerpoint/2010/main" val="14577124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AU" sz="3600" dirty="0" smtClean="0"/>
              <a:t>AGENDA</a:t>
            </a:r>
            <a:endParaRPr lang="en-AU" sz="3600" dirty="0"/>
          </a:p>
        </p:txBody>
      </p:sp>
      <p:sp>
        <p:nvSpPr>
          <p:cNvPr id="6" name="Text Placeholder 5"/>
          <p:cNvSpPr>
            <a:spLocks noGrp="1"/>
          </p:cNvSpPr>
          <p:nvPr>
            <p:ph type="body" idx="2"/>
          </p:nvPr>
        </p:nvSpPr>
        <p:spPr>
          <a:xfrm>
            <a:off x="3203848" y="1435100"/>
            <a:ext cx="5616624" cy="4691063"/>
          </a:xfrm>
        </p:spPr>
        <p:txBody>
          <a:bodyPr>
            <a:normAutofit fontScale="85000" lnSpcReduction="10000"/>
          </a:bodyPr>
          <a:lstStyle/>
          <a:p>
            <a:pPr marL="342900" indent="-342900">
              <a:lnSpc>
                <a:spcPct val="150000"/>
              </a:lnSpc>
              <a:buFont typeface="+mj-lt"/>
              <a:buAutoNum type="arabicPeriod"/>
            </a:pPr>
            <a:r>
              <a:rPr lang="en-AU" sz="2800" dirty="0" smtClean="0">
                <a:solidFill>
                  <a:schemeClr val="tx1"/>
                </a:solidFill>
              </a:rPr>
              <a:t>Service to Man is Service to God – Presentation 20</a:t>
            </a:r>
            <a:r>
              <a:rPr lang="en-AU" sz="2800" baseline="30000" dirty="0" smtClean="0">
                <a:solidFill>
                  <a:schemeClr val="tx1"/>
                </a:solidFill>
              </a:rPr>
              <a:t>th</a:t>
            </a:r>
            <a:r>
              <a:rPr lang="en-AU" sz="2800" dirty="0" smtClean="0">
                <a:solidFill>
                  <a:schemeClr val="tx1"/>
                </a:solidFill>
              </a:rPr>
              <a:t> November</a:t>
            </a:r>
          </a:p>
          <a:p>
            <a:pPr marL="342900" indent="-342900">
              <a:lnSpc>
                <a:spcPct val="150000"/>
              </a:lnSpc>
              <a:buFont typeface="+mj-lt"/>
              <a:buAutoNum type="arabicPeriod"/>
            </a:pPr>
            <a:r>
              <a:rPr lang="en-AU" sz="2800" dirty="0" smtClean="0">
                <a:solidFill>
                  <a:schemeClr val="tx1"/>
                </a:solidFill>
              </a:rPr>
              <a:t>Serve </a:t>
            </a:r>
            <a:r>
              <a:rPr lang="en-AU" sz="2800" dirty="0" smtClean="0">
                <a:solidFill>
                  <a:schemeClr val="tx1"/>
                </a:solidFill>
              </a:rPr>
              <a:t>the Planet 2014 </a:t>
            </a:r>
            <a:r>
              <a:rPr lang="en-AU" sz="2800" dirty="0" smtClean="0">
                <a:solidFill>
                  <a:schemeClr val="tx1"/>
                </a:solidFill>
              </a:rPr>
              <a:t>Interim Report</a:t>
            </a:r>
            <a:endParaRPr lang="en-AU" sz="2800" dirty="0" smtClean="0">
              <a:solidFill>
                <a:schemeClr val="tx1"/>
              </a:solidFill>
            </a:endParaRPr>
          </a:p>
          <a:p>
            <a:pPr marL="342900" indent="-342900">
              <a:lnSpc>
                <a:spcPct val="150000"/>
              </a:lnSpc>
              <a:buFont typeface="+mj-lt"/>
              <a:buAutoNum type="arabicPeriod"/>
            </a:pPr>
            <a:r>
              <a:rPr lang="en-AU" sz="2800" dirty="0" err="1" smtClean="0">
                <a:solidFill>
                  <a:schemeClr val="tx1"/>
                </a:solidFill>
              </a:rPr>
              <a:t>Sathya</a:t>
            </a:r>
            <a:r>
              <a:rPr lang="en-AU" sz="2800" dirty="0" smtClean="0">
                <a:solidFill>
                  <a:schemeClr val="tx1"/>
                </a:solidFill>
              </a:rPr>
              <a:t> Sai International Youth Leadership Program</a:t>
            </a:r>
          </a:p>
          <a:p>
            <a:pPr marL="342900" indent="-342900">
              <a:lnSpc>
                <a:spcPct val="150000"/>
              </a:lnSpc>
              <a:buFont typeface="+mj-lt"/>
              <a:buAutoNum type="arabicPeriod"/>
            </a:pPr>
            <a:r>
              <a:rPr lang="en-AU" sz="2800" dirty="0" err="1" smtClean="0">
                <a:solidFill>
                  <a:schemeClr val="tx1"/>
                </a:solidFill>
              </a:rPr>
              <a:t>Sathya</a:t>
            </a:r>
            <a:r>
              <a:rPr lang="en-AU" sz="2800" dirty="0" smtClean="0">
                <a:solidFill>
                  <a:schemeClr val="tx1"/>
                </a:solidFill>
              </a:rPr>
              <a:t> Sai International Youth Festival 2016 </a:t>
            </a:r>
            <a:endParaRPr lang="en-AU" sz="2800" dirty="0">
              <a:solidFill>
                <a:schemeClr val="tx1"/>
              </a:solidFill>
            </a:endParaRPr>
          </a:p>
        </p:txBody>
      </p:sp>
      <p:sp>
        <p:nvSpPr>
          <p:cNvPr id="7" name="TextBox 6"/>
          <p:cNvSpPr txBox="1"/>
          <p:nvPr/>
        </p:nvSpPr>
        <p:spPr>
          <a:xfrm>
            <a:off x="5148064" y="764704"/>
            <a:ext cx="1590500" cy="369332"/>
          </a:xfrm>
          <a:prstGeom prst="rect">
            <a:avLst/>
          </a:prstGeom>
          <a:noFill/>
        </p:spPr>
        <p:txBody>
          <a:bodyPr wrap="none" rtlCol="0">
            <a:spAutoFit/>
          </a:bodyPr>
          <a:lstStyle/>
          <a:p>
            <a:r>
              <a:rPr lang="en-AU" dirty="0" smtClean="0"/>
              <a:t>OM SAI RAM</a:t>
            </a:r>
            <a:endParaRPr lang="en-AU" dirty="0"/>
          </a:p>
        </p:txBody>
      </p:sp>
    </p:spTree>
    <p:extLst>
      <p:ext uri="{BB962C8B-B14F-4D97-AF65-F5344CB8AC3E}">
        <p14:creationId xmlns:p14="http://schemas.microsoft.com/office/powerpoint/2010/main" val="2468640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384"/>
            <a:ext cx="8229600" cy="1024136"/>
          </a:xfrm>
        </p:spPr>
        <p:txBody>
          <a:bodyPr/>
          <a:lstStyle/>
          <a:p>
            <a:r>
              <a:rPr lang="en-GB" sz="3600" b="1" dirty="0" smtClean="0">
                <a:solidFill>
                  <a:srgbClr val="FF7C80"/>
                </a:solidFill>
              </a:rPr>
              <a:t>Programme Design</a:t>
            </a:r>
            <a:endParaRPr lang="en-GB" sz="3600" b="1" dirty="0">
              <a:solidFill>
                <a:srgbClr val="FF7C80"/>
              </a:solidFill>
            </a:endParaRPr>
          </a:p>
        </p:txBody>
      </p:sp>
      <p:sp>
        <p:nvSpPr>
          <p:cNvPr id="3" name="Content Placeholder 2"/>
          <p:cNvSpPr>
            <a:spLocks noGrp="1"/>
          </p:cNvSpPr>
          <p:nvPr>
            <p:ph idx="1"/>
          </p:nvPr>
        </p:nvSpPr>
        <p:spPr>
          <a:xfrm>
            <a:off x="467544" y="1916832"/>
            <a:ext cx="8229600" cy="4525963"/>
          </a:xfrm>
        </p:spPr>
        <p:txBody>
          <a:bodyPr>
            <a:normAutofit fontScale="25000" lnSpcReduction="20000"/>
          </a:bodyPr>
          <a:lstStyle/>
          <a:p>
            <a:r>
              <a:rPr lang="en-GB" sz="12800" i="1" dirty="0" smtClean="0">
                <a:latin typeface="Calibri"/>
                <a:cs typeface="Calibri"/>
              </a:rPr>
              <a:t>Modules 1-5, and 9 offered online.</a:t>
            </a:r>
          </a:p>
          <a:p>
            <a:r>
              <a:rPr lang="en-GB" sz="12800" i="1" dirty="0" smtClean="0">
                <a:latin typeface="Calibri"/>
                <a:cs typeface="Calibri"/>
              </a:rPr>
              <a:t>5 day residential modes for 6-8 in </a:t>
            </a:r>
            <a:r>
              <a:rPr lang="en-GB" sz="12800" i="1" dirty="0" err="1" smtClean="0">
                <a:latin typeface="Calibri"/>
                <a:cs typeface="Calibri"/>
              </a:rPr>
              <a:t>Prasanthi</a:t>
            </a:r>
            <a:r>
              <a:rPr lang="en-GB" sz="12800" i="1" dirty="0" smtClean="0">
                <a:latin typeface="Calibri"/>
                <a:cs typeface="Calibri"/>
              </a:rPr>
              <a:t> Nilayam before Birthday celebrations 2015</a:t>
            </a:r>
          </a:p>
          <a:p>
            <a:pPr lvl="1"/>
            <a:r>
              <a:rPr lang="en-GB" sz="12600" i="1" dirty="0" smtClean="0">
                <a:solidFill>
                  <a:schemeClr val="tx1"/>
                </a:solidFill>
                <a:latin typeface="Calibri"/>
                <a:cs typeface="Calibri"/>
              </a:rPr>
              <a:t>Day 1:  Review of Module 1-5 and 9</a:t>
            </a:r>
          </a:p>
          <a:p>
            <a:pPr lvl="1"/>
            <a:r>
              <a:rPr lang="en-GB" sz="12600" i="1" dirty="0" smtClean="0">
                <a:solidFill>
                  <a:schemeClr val="tx1"/>
                </a:solidFill>
                <a:latin typeface="Calibri"/>
                <a:cs typeface="Calibri"/>
              </a:rPr>
              <a:t>Day 2:  Module 6 - Communication</a:t>
            </a:r>
          </a:p>
          <a:p>
            <a:pPr lvl="1"/>
            <a:r>
              <a:rPr lang="en-GB" sz="12600" i="1" dirty="0" smtClean="0">
                <a:solidFill>
                  <a:schemeClr val="tx1"/>
                </a:solidFill>
                <a:latin typeface="Calibri"/>
                <a:cs typeface="Calibri"/>
              </a:rPr>
              <a:t>Day 3:  Module 7 - Group Dynamics</a:t>
            </a:r>
          </a:p>
          <a:p>
            <a:pPr lvl="1"/>
            <a:r>
              <a:rPr lang="en-GB" sz="12600" i="1" dirty="0" smtClean="0">
                <a:solidFill>
                  <a:schemeClr val="tx1"/>
                </a:solidFill>
                <a:latin typeface="Calibri"/>
                <a:cs typeface="Calibri"/>
              </a:rPr>
              <a:t>Day 4:  Module 8 - Project Management</a:t>
            </a:r>
          </a:p>
          <a:p>
            <a:pPr lvl="1"/>
            <a:r>
              <a:rPr lang="en-GB" sz="12600" i="1" dirty="0" smtClean="0">
                <a:solidFill>
                  <a:schemeClr val="tx1"/>
                </a:solidFill>
                <a:latin typeface="Calibri"/>
                <a:cs typeface="Calibri"/>
              </a:rPr>
              <a:t>Day 5:  Putting it all together and course 	       evaluation</a:t>
            </a:r>
          </a:p>
          <a:p>
            <a:endParaRPr lang="en-GB" sz="2000" dirty="0" smtClean="0">
              <a:solidFill>
                <a:schemeClr val="tx2"/>
              </a:solidFill>
              <a:effectLst>
                <a:outerShdw blurRad="38100" dist="38100" dir="2700000" algn="tl">
                  <a:srgbClr val="000000">
                    <a:alpha val="43137"/>
                  </a:srgbClr>
                </a:outerShdw>
              </a:effectLst>
              <a:latin typeface="+mn-lt"/>
            </a:endParaRPr>
          </a:p>
          <a:p>
            <a:endParaRPr lang="en-GB" sz="2000" dirty="0">
              <a:solidFill>
                <a:schemeClr val="tx2"/>
              </a:solidFill>
              <a:effectLst>
                <a:outerShdw blurRad="38100" dist="38100" dir="2700000" algn="tl">
                  <a:srgbClr val="000000">
                    <a:alpha val="43137"/>
                  </a:srgbClr>
                </a:outerShdw>
              </a:effectLst>
              <a:latin typeface="+mn-lt"/>
            </a:endParaRPr>
          </a:p>
          <a:p>
            <a:endParaRPr lang="en-GB" sz="2000" dirty="0">
              <a:solidFill>
                <a:schemeClr val="tx2"/>
              </a:solidFill>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3191337778"/>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207826" y="5650173"/>
            <a:ext cx="6400800" cy="668740"/>
          </a:xfrm>
        </p:spPr>
        <p:txBody>
          <a:bodyPr/>
          <a:lstStyle/>
          <a:p>
            <a:r>
              <a:rPr lang="en-US" dirty="0" smtClean="0"/>
              <a:t>Offered at the divine lotus feet of Sri </a:t>
            </a:r>
            <a:r>
              <a:rPr lang="en-US" dirty="0" err="1" smtClean="0"/>
              <a:t>Sathya</a:t>
            </a:r>
            <a:r>
              <a:rPr lang="en-US" dirty="0" smtClean="0"/>
              <a:t> Sai Baba</a:t>
            </a:r>
            <a:endParaRPr lang="en-US" dirty="0"/>
          </a:p>
        </p:txBody>
      </p:sp>
      <p:sp>
        <p:nvSpPr>
          <p:cNvPr id="3" name="Title 2"/>
          <p:cNvSpPr>
            <a:spLocks noGrp="1"/>
          </p:cNvSpPr>
          <p:nvPr>
            <p:ph type="ctrTitle"/>
          </p:nvPr>
        </p:nvSpPr>
        <p:spPr/>
        <p:txBody>
          <a:bodyPr>
            <a:normAutofit fontScale="90000"/>
          </a:bodyPr>
          <a:lstStyle/>
          <a:p>
            <a:r>
              <a:rPr lang="en-US" dirty="0" err="1" smtClean="0"/>
              <a:t>Sathya</a:t>
            </a:r>
            <a:r>
              <a:rPr lang="en-US" dirty="0" smtClean="0"/>
              <a:t> Sai International Youth Festival</a:t>
            </a:r>
            <a:br>
              <a:rPr lang="en-US" dirty="0" smtClean="0"/>
            </a:br>
            <a:r>
              <a:rPr lang="en-US" dirty="0" smtClean="0"/>
              <a:t>2016</a:t>
            </a:r>
            <a:endParaRPr lang="en-US" dirty="0"/>
          </a:p>
        </p:txBody>
      </p:sp>
    </p:spTree>
    <p:extLst>
      <p:ext uri="{BB962C8B-B14F-4D97-AF65-F5344CB8AC3E}">
        <p14:creationId xmlns:p14="http://schemas.microsoft.com/office/powerpoint/2010/main" val="420329475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a:t>
            </a:r>
            <a:endParaRPr lang="en-US" dirty="0"/>
          </a:p>
        </p:txBody>
      </p:sp>
      <p:sp>
        <p:nvSpPr>
          <p:cNvPr id="3" name="Text Placeholder 2"/>
          <p:cNvSpPr>
            <a:spLocks noGrp="1"/>
          </p:cNvSpPr>
          <p:nvPr>
            <p:ph type="body" idx="2"/>
          </p:nvPr>
        </p:nvSpPr>
        <p:spPr/>
        <p:txBody>
          <a:bodyPr/>
          <a:lstStyle/>
          <a:p>
            <a:endParaRPr lang="en-US" dirty="0"/>
          </a:p>
        </p:txBody>
      </p:sp>
      <p:sp>
        <p:nvSpPr>
          <p:cNvPr id="4" name="Content Placeholder 3"/>
          <p:cNvSpPr>
            <a:spLocks noGrp="1"/>
          </p:cNvSpPr>
          <p:nvPr>
            <p:ph sz="quarter" idx="1"/>
          </p:nvPr>
        </p:nvSpPr>
        <p:spPr/>
        <p:txBody>
          <a:bodyPr anchor="ctr">
            <a:normAutofit/>
          </a:bodyPr>
          <a:lstStyle/>
          <a:p>
            <a:pPr marL="514350" indent="-514350">
              <a:buFont typeface="+mj-lt"/>
              <a:buAutoNum type="arabicPeriod"/>
            </a:pPr>
            <a:r>
              <a:rPr lang="en-US" dirty="0" smtClean="0"/>
              <a:t>Vision &amp; Objectives</a:t>
            </a:r>
          </a:p>
          <a:p>
            <a:pPr marL="514350" indent="-514350">
              <a:buFont typeface="+mj-lt"/>
              <a:buAutoNum type="arabicPeriod"/>
            </a:pPr>
            <a:r>
              <a:rPr lang="en-US" dirty="0" smtClean="0"/>
              <a:t>Guiding Principles</a:t>
            </a:r>
          </a:p>
          <a:p>
            <a:pPr marL="514350" indent="-514350">
              <a:buFont typeface="+mj-lt"/>
              <a:buAutoNum type="arabicPeriod"/>
            </a:pPr>
            <a:r>
              <a:rPr lang="en-US" dirty="0" smtClean="0"/>
              <a:t>Festival Design</a:t>
            </a:r>
          </a:p>
          <a:p>
            <a:pPr marL="514350" indent="-514350">
              <a:buFont typeface="+mj-lt"/>
              <a:buAutoNum type="arabicPeriod"/>
            </a:pPr>
            <a:r>
              <a:rPr lang="en-US" dirty="0" smtClean="0"/>
              <a:t>Daily Journey &amp; Schedule</a:t>
            </a:r>
          </a:p>
          <a:p>
            <a:pPr marL="514350" indent="-514350">
              <a:buFont typeface="+mj-lt"/>
              <a:buAutoNum type="arabicPeriod"/>
            </a:pPr>
            <a:r>
              <a:rPr lang="en-US" dirty="0" smtClean="0"/>
              <a:t>Festival Committee Structure</a:t>
            </a:r>
          </a:p>
          <a:p>
            <a:pPr marL="514350" indent="-514350">
              <a:buFont typeface="+mj-lt"/>
              <a:buAutoNum type="arabicPeriod"/>
            </a:pPr>
            <a:r>
              <a:rPr lang="en-US" dirty="0" smtClean="0"/>
              <a:t>Implementation Roadmap </a:t>
            </a:r>
          </a:p>
          <a:p>
            <a:pPr marL="514350" indent="-514350">
              <a:buFont typeface="+mj-lt"/>
              <a:buAutoNum type="arabicPeriod"/>
            </a:pPr>
            <a:r>
              <a:rPr lang="en-US" dirty="0" smtClean="0"/>
              <a:t>Next Steps</a:t>
            </a:r>
          </a:p>
        </p:txBody>
      </p:sp>
    </p:spTree>
    <p:extLst>
      <p:ext uri="{BB962C8B-B14F-4D97-AF65-F5344CB8AC3E}">
        <p14:creationId xmlns:p14="http://schemas.microsoft.com/office/powerpoint/2010/main" val="168364010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Vision</a:t>
            </a:r>
            <a:endParaRPr lang="en-US" dirty="0"/>
          </a:p>
        </p:txBody>
      </p:sp>
      <p:sp>
        <p:nvSpPr>
          <p:cNvPr id="4" name="Rectangle 3"/>
          <p:cNvSpPr/>
          <p:nvPr/>
        </p:nvSpPr>
        <p:spPr>
          <a:xfrm>
            <a:off x="301752" y="1607404"/>
            <a:ext cx="8534400" cy="64980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AU" dirty="0">
                <a:solidFill>
                  <a:prstClr val="white"/>
                </a:solidFill>
              </a:rPr>
              <a:t>Through a festival, </a:t>
            </a:r>
            <a:r>
              <a:rPr lang="en-IN" dirty="0">
                <a:solidFill>
                  <a:prstClr val="white"/>
                </a:solidFill>
              </a:rPr>
              <a:t>encourage youth to learn and practise human values as defined by the life and teachings of </a:t>
            </a:r>
            <a:r>
              <a:rPr lang="en-IN" dirty="0" err="1">
                <a:solidFill>
                  <a:prstClr val="white"/>
                </a:solidFill>
              </a:rPr>
              <a:t>Sathya</a:t>
            </a:r>
            <a:r>
              <a:rPr lang="en-IN" dirty="0">
                <a:solidFill>
                  <a:prstClr val="white"/>
                </a:solidFill>
              </a:rPr>
              <a:t> Sai Baba. </a:t>
            </a:r>
            <a:endParaRPr lang="en-AU" dirty="0">
              <a:solidFill>
                <a:prstClr val="white"/>
              </a:solidFill>
            </a:endParaRPr>
          </a:p>
        </p:txBody>
      </p:sp>
      <p:sp>
        <p:nvSpPr>
          <p:cNvPr id="5" name="Rectangle 4"/>
          <p:cNvSpPr/>
          <p:nvPr/>
        </p:nvSpPr>
        <p:spPr>
          <a:xfrm>
            <a:off x="785433" y="4474417"/>
            <a:ext cx="1721224" cy="146205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prstClr val="white"/>
                </a:solidFill>
              </a:rPr>
              <a:t>…to celebrate the joy of being called to Sai at a young age </a:t>
            </a:r>
            <a:endParaRPr lang="en-US" sz="1400" dirty="0">
              <a:solidFill>
                <a:prstClr val="white"/>
              </a:solidFill>
            </a:endParaRPr>
          </a:p>
        </p:txBody>
      </p:sp>
      <p:sp>
        <p:nvSpPr>
          <p:cNvPr id="6" name="Rectangle 5"/>
          <p:cNvSpPr/>
          <p:nvPr/>
        </p:nvSpPr>
        <p:spPr>
          <a:xfrm>
            <a:off x="2783614" y="4474417"/>
            <a:ext cx="1721224" cy="146205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prstClr val="white"/>
                </a:solidFill>
              </a:rPr>
              <a:t>…to celebrate the life, teachings and philosophies of our beloved Swami</a:t>
            </a:r>
            <a:endParaRPr lang="en-US" sz="1400" dirty="0">
              <a:solidFill>
                <a:prstClr val="white"/>
              </a:solidFill>
            </a:endParaRPr>
          </a:p>
        </p:txBody>
      </p:sp>
      <p:sp>
        <p:nvSpPr>
          <p:cNvPr id="7" name="Rectangle 6"/>
          <p:cNvSpPr/>
          <p:nvPr/>
        </p:nvSpPr>
        <p:spPr>
          <a:xfrm>
            <a:off x="4762292" y="4474417"/>
            <a:ext cx="1721224" cy="146205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prstClr val="white"/>
                </a:solidFill>
              </a:rPr>
              <a:t>…to preserve and share His life and His Messages for future generations</a:t>
            </a:r>
            <a:endParaRPr lang="en-US" sz="1400" dirty="0">
              <a:solidFill>
                <a:prstClr val="white"/>
              </a:solidFill>
            </a:endParaRPr>
          </a:p>
        </p:txBody>
      </p:sp>
      <p:sp>
        <p:nvSpPr>
          <p:cNvPr id="8" name="Rectangle 7"/>
          <p:cNvSpPr/>
          <p:nvPr/>
        </p:nvSpPr>
        <p:spPr>
          <a:xfrm>
            <a:off x="6726203" y="4474417"/>
            <a:ext cx="1721224" cy="146205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prstClr val="white"/>
                </a:solidFill>
              </a:rPr>
              <a:t>…to give youth of today guidance on practicing human values and spirituality in their lives </a:t>
            </a:r>
            <a:endParaRPr lang="en-US" sz="1400" dirty="0">
              <a:solidFill>
                <a:prstClr val="white"/>
              </a:solidFill>
            </a:endParaRPr>
          </a:p>
        </p:txBody>
      </p:sp>
      <p:cxnSp>
        <p:nvCxnSpPr>
          <p:cNvPr id="13" name="Elbow Connector 12"/>
          <p:cNvCxnSpPr>
            <a:stCxn id="4" idx="2"/>
            <a:endCxn id="5" idx="0"/>
          </p:cNvCxnSpPr>
          <p:nvPr/>
        </p:nvCxnSpPr>
        <p:spPr>
          <a:xfrm rot="5400000">
            <a:off x="1998894" y="1904358"/>
            <a:ext cx="2217211" cy="2922907"/>
          </a:xfrm>
          <a:prstGeom prst="bentConnector3">
            <a:avLst/>
          </a:prstGeom>
        </p:spPr>
        <p:style>
          <a:lnRef idx="2">
            <a:schemeClr val="accent1"/>
          </a:lnRef>
          <a:fillRef idx="0">
            <a:schemeClr val="accent1"/>
          </a:fillRef>
          <a:effectRef idx="1">
            <a:schemeClr val="accent1"/>
          </a:effectRef>
          <a:fontRef idx="minor">
            <a:schemeClr val="tx1"/>
          </a:fontRef>
        </p:style>
      </p:cxnSp>
      <p:cxnSp>
        <p:nvCxnSpPr>
          <p:cNvPr id="15" name="Elbow Connector 14"/>
          <p:cNvCxnSpPr>
            <a:stCxn id="4" idx="2"/>
            <a:endCxn id="6" idx="0"/>
          </p:cNvCxnSpPr>
          <p:nvPr/>
        </p:nvCxnSpPr>
        <p:spPr>
          <a:xfrm rot="5400000">
            <a:off x="2997984" y="2903448"/>
            <a:ext cx="2217211" cy="924726"/>
          </a:xfrm>
          <a:prstGeom prst="bentConnector3">
            <a:avLst/>
          </a:prstGeom>
        </p:spPr>
        <p:style>
          <a:lnRef idx="2">
            <a:schemeClr val="accent1"/>
          </a:lnRef>
          <a:fillRef idx="0">
            <a:schemeClr val="accent1"/>
          </a:fillRef>
          <a:effectRef idx="1">
            <a:schemeClr val="accent1"/>
          </a:effectRef>
          <a:fontRef idx="minor">
            <a:schemeClr val="tx1"/>
          </a:fontRef>
        </p:style>
      </p:cxnSp>
      <p:cxnSp>
        <p:nvCxnSpPr>
          <p:cNvPr id="22" name="Elbow Connector 21"/>
          <p:cNvCxnSpPr>
            <a:stCxn id="4" idx="2"/>
            <a:endCxn id="8" idx="0"/>
          </p:cNvCxnSpPr>
          <p:nvPr/>
        </p:nvCxnSpPr>
        <p:spPr>
          <a:xfrm rot="16200000" flipH="1">
            <a:off x="4969278" y="1856879"/>
            <a:ext cx="2217211" cy="3017863"/>
          </a:xfrm>
          <a:prstGeom prst="bentConnector3">
            <a:avLst/>
          </a:prstGeom>
        </p:spPr>
        <p:style>
          <a:lnRef idx="2">
            <a:schemeClr val="accent1"/>
          </a:lnRef>
          <a:fillRef idx="0">
            <a:schemeClr val="accent1"/>
          </a:fillRef>
          <a:effectRef idx="1">
            <a:schemeClr val="accent1"/>
          </a:effectRef>
          <a:fontRef idx="minor">
            <a:schemeClr val="tx1"/>
          </a:fontRef>
        </p:style>
      </p:cxnSp>
      <p:cxnSp>
        <p:nvCxnSpPr>
          <p:cNvPr id="24" name="Elbow Connector 23"/>
          <p:cNvCxnSpPr>
            <a:stCxn id="4" idx="2"/>
            <a:endCxn id="7" idx="0"/>
          </p:cNvCxnSpPr>
          <p:nvPr/>
        </p:nvCxnSpPr>
        <p:spPr>
          <a:xfrm rot="16200000" flipH="1">
            <a:off x="3987323" y="2838835"/>
            <a:ext cx="2217211" cy="1053952"/>
          </a:xfrm>
          <a:prstGeom prst="bentConnector3">
            <a:avLst/>
          </a:prstGeom>
        </p:spPr>
        <p:style>
          <a:lnRef idx="2">
            <a:schemeClr val="accent1"/>
          </a:lnRef>
          <a:fillRef idx="0">
            <a:schemeClr val="accent1"/>
          </a:fillRef>
          <a:effectRef idx="1">
            <a:schemeClr val="accent1"/>
          </a:effectRef>
          <a:fontRef idx="minor">
            <a:schemeClr val="tx1"/>
          </a:fontRef>
        </p:style>
      </p:cxnSp>
      <p:sp>
        <p:nvSpPr>
          <p:cNvPr id="25" name="Oval 24"/>
          <p:cNvSpPr/>
          <p:nvPr/>
        </p:nvSpPr>
        <p:spPr>
          <a:xfrm>
            <a:off x="3778467" y="2505935"/>
            <a:ext cx="1612422" cy="538665"/>
          </a:xfrm>
          <a:prstGeom prst="ellipse">
            <a:avLst/>
          </a:prstGeom>
          <a:solidFill>
            <a:schemeClr val="accent1">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prstClr val="white"/>
                </a:solidFill>
              </a:rPr>
              <a:t>Objective</a:t>
            </a:r>
            <a:endParaRPr lang="en-US" dirty="0">
              <a:solidFill>
                <a:prstClr val="white"/>
              </a:solidFill>
            </a:endParaRPr>
          </a:p>
        </p:txBody>
      </p:sp>
      <p:sp>
        <p:nvSpPr>
          <p:cNvPr id="26" name="Rectangle 25"/>
          <p:cNvSpPr/>
          <p:nvPr/>
        </p:nvSpPr>
        <p:spPr>
          <a:xfrm>
            <a:off x="1361750" y="3778976"/>
            <a:ext cx="566121" cy="550782"/>
          </a:xfrm>
          <a:prstGeom prst="rect">
            <a:avLst/>
          </a:prstGeom>
          <a:solidFill>
            <a:schemeClr val="tx1">
              <a:lumMod val="65000"/>
              <a:lumOff val="3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prstClr val="white"/>
                </a:solidFill>
              </a:rPr>
              <a:t>1</a:t>
            </a:r>
            <a:endParaRPr lang="en-US" dirty="0">
              <a:solidFill>
                <a:prstClr val="white"/>
              </a:solidFill>
            </a:endParaRPr>
          </a:p>
        </p:txBody>
      </p:sp>
      <p:sp>
        <p:nvSpPr>
          <p:cNvPr id="27" name="Rectangle 26"/>
          <p:cNvSpPr/>
          <p:nvPr/>
        </p:nvSpPr>
        <p:spPr>
          <a:xfrm>
            <a:off x="3361165" y="3778976"/>
            <a:ext cx="566121" cy="550782"/>
          </a:xfrm>
          <a:prstGeom prst="rect">
            <a:avLst/>
          </a:prstGeom>
          <a:solidFill>
            <a:schemeClr val="tx1">
              <a:lumMod val="65000"/>
              <a:lumOff val="3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prstClr val="white"/>
                </a:solidFill>
              </a:rPr>
              <a:t>2</a:t>
            </a:r>
          </a:p>
        </p:txBody>
      </p:sp>
      <p:sp>
        <p:nvSpPr>
          <p:cNvPr id="28" name="Rectangle 27"/>
          <p:cNvSpPr/>
          <p:nvPr/>
        </p:nvSpPr>
        <p:spPr>
          <a:xfrm>
            <a:off x="5339844" y="3778976"/>
            <a:ext cx="566121" cy="550782"/>
          </a:xfrm>
          <a:prstGeom prst="rect">
            <a:avLst/>
          </a:prstGeom>
          <a:solidFill>
            <a:schemeClr val="tx1">
              <a:lumMod val="65000"/>
              <a:lumOff val="3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prstClr val="white"/>
                </a:solidFill>
              </a:rPr>
              <a:t>3</a:t>
            </a:r>
          </a:p>
        </p:txBody>
      </p:sp>
      <p:sp>
        <p:nvSpPr>
          <p:cNvPr id="29" name="Rectangle 28"/>
          <p:cNvSpPr/>
          <p:nvPr/>
        </p:nvSpPr>
        <p:spPr>
          <a:xfrm>
            <a:off x="7303754" y="3778976"/>
            <a:ext cx="566121" cy="550782"/>
          </a:xfrm>
          <a:prstGeom prst="rect">
            <a:avLst/>
          </a:prstGeom>
          <a:solidFill>
            <a:schemeClr val="tx1">
              <a:lumMod val="65000"/>
              <a:lumOff val="3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prstClr val="white"/>
                </a:solidFill>
              </a:rPr>
              <a:t>4</a:t>
            </a:r>
          </a:p>
        </p:txBody>
      </p:sp>
    </p:spTree>
    <p:extLst>
      <p:ext uri="{BB962C8B-B14F-4D97-AF65-F5344CB8AC3E}">
        <p14:creationId xmlns:p14="http://schemas.microsoft.com/office/powerpoint/2010/main" val="85903306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Guiding Principles</a:t>
            </a:r>
            <a:endParaRPr lang="en-US" dirty="0"/>
          </a:p>
        </p:txBody>
      </p:sp>
      <p:sp>
        <p:nvSpPr>
          <p:cNvPr id="9" name="Rectangle 8"/>
          <p:cNvSpPr/>
          <p:nvPr/>
        </p:nvSpPr>
        <p:spPr>
          <a:xfrm>
            <a:off x="1361750" y="1438743"/>
            <a:ext cx="566121" cy="550782"/>
          </a:xfrm>
          <a:prstGeom prst="rect">
            <a:avLst/>
          </a:prstGeom>
          <a:solidFill>
            <a:schemeClr val="tx1">
              <a:lumMod val="65000"/>
              <a:lumOff val="3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prstClr val="white"/>
                </a:solidFill>
              </a:rPr>
              <a:t>1</a:t>
            </a:r>
            <a:endParaRPr lang="en-US" dirty="0">
              <a:solidFill>
                <a:prstClr val="white"/>
              </a:solidFill>
            </a:endParaRPr>
          </a:p>
        </p:txBody>
      </p:sp>
      <p:sp>
        <p:nvSpPr>
          <p:cNvPr id="10" name="Rectangle 9"/>
          <p:cNvSpPr/>
          <p:nvPr/>
        </p:nvSpPr>
        <p:spPr>
          <a:xfrm>
            <a:off x="3361165" y="1438743"/>
            <a:ext cx="566121" cy="550782"/>
          </a:xfrm>
          <a:prstGeom prst="rect">
            <a:avLst/>
          </a:prstGeom>
          <a:solidFill>
            <a:schemeClr val="tx1">
              <a:lumMod val="65000"/>
              <a:lumOff val="3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prstClr val="white"/>
                </a:solidFill>
              </a:rPr>
              <a:t>2</a:t>
            </a:r>
          </a:p>
        </p:txBody>
      </p:sp>
      <p:sp>
        <p:nvSpPr>
          <p:cNvPr id="11" name="Rectangle 10"/>
          <p:cNvSpPr/>
          <p:nvPr/>
        </p:nvSpPr>
        <p:spPr>
          <a:xfrm>
            <a:off x="5339844" y="1438743"/>
            <a:ext cx="566121" cy="550782"/>
          </a:xfrm>
          <a:prstGeom prst="rect">
            <a:avLst/>
          </a:prstGeom>
          <a:solidFill>
            <a:schemeClr val="tx1">
              <a:lumMod val="65000"/>
              <a:lumOff val="3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prstClr val="white"/>
                </a:solidFill>
              </a:rPr>
              <a:t>3</a:t>
            </a:r>
          </a:p>
        </p:txBody>
      </p:sp>
      <p:sp>
        <p:nvSpPr>
          <p:cNvPr id="12" name="Rectangle 11"/>
          <p:cNvSpPr/>
          <p:nvPr/>
        </p:nvSpPr>
        <p:spPr>
          <a:xfrm>
            <a:off x="7303754" y="1438743"/>
            <a:ext cx="566121" cy="550782"/>
          </a:xfrm>
          <a:prstGeom prst="rect">
            <a:avLst/>
          </a:prstGeom>
          <a:solidFill>
            <a:schemeClr val="tx1">
              <a:lumMod val="65000"/>
              <a:lumOff val="3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solidFill>
                  <a:prstClr val="white"/>
                </a:solidFill>
              </a:rPr>
              <a:t>4</a:t>
            </a:r>
          </a:p>
        </p:txBody>
      </p:sp>
      <p:sp>
        <p:nvSpPr>
          <p:cNvPr id="13" name="Rectangle 12"/>
          <p:cNvSpPr/>
          <p:nvPr/>
        </p:nvSpPr>
        <p:spPr>
          <a:xfrm>
            <a:off x="785433" y="3810408"/>
            <a:ext cx="1721224" cy="1051425"/>
          </a:xfrm>
          <a:prstGeom prst="rect">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a:solidFill>
                  <a:prstClr val="white"/>
                </a:solidFill>
              </a:rPr>
              <a:t>S</a:t>
            </a:r>
            <a:r>
              <a:rPr lang="en-US" sz="1600" dirty="0" smtClean="0">
                <a:solidFill>
                  <a:prstClr val="white"/>
                </a:solidFill>
              </a:rPr>
              <a:t>howcase creative talents and abilities</a:t>
            </a:r>
            <a:endParaRPr lang="en-US" sz="1600" dirty="0">
              <a:solidFill>
                <a:prstClr val="white"/>
              </a:solidFill>
            </a:endParaRPr>
          </a:p>
        </p:txBody>
      </p:sp>
      <p:sp>
        <p:nvSpPr>
          <p:cNvPr id="14" name="Rectangle 13"/>
          <p:cNvSpPr/>
          <p:nvPr/>
        </p:nvSpPr>
        <p:spPr>
          <a:xfrm>
            <a:off x="785433" y="5015999"/>
            <a:ext cx="1721224" cy="1051425"/>
          </a:xfrm>
          <a:prstGeom prst="rect">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prstClr val="white"/>
                </a:solidFill>
              </a:rPr>
              <a:t>Experience the joy of ‘walking the path’</a:t>
            </a:r>
            <a:endParaRPr lang="en-US" sz="1600" dirty="0">
              <a:solidFill>
                <a:prstClr val="white"/>
              </a:solidFill>
            </a:endParaRPr>
          </a:p>
        </p:txBody>
      </p:sp>
      <p:sp>
        <p:nvSpPr>
          <p:cNvPr id="16" name="Rectangle 15"/>
          <p:cNvSpPr/>
          <p:nvPr/>
        </p:nvSpPr>
        <p:spPr>
          <a:xfrm>
            <a:off x="2783614" y="3810408"/>
            <a:ext cx="1721224" cy="1051425"/>
          </a:xfrm>
          <a:prstGeom prst="rect">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prstClr val="white"/>
                </a:solidFill>
              </a:rPr>
              <a:t>Experiences and stories of notable devotees</a:t>
            </a:r>
            <a:endParaRPr lang="en-US" sz="1600" dirty="0">
              <a:solidFill>
                <a:prstClr val="white"/>
              </a:solidFill>
            </a:endParaRPr>
          </a:p>
        </p:txBody>
      </p:sp>
      <p:sp>
        <p:nvSpPr>
          <p:cNvPr id="17" name="Rectangle 16"/>
          <p:cNvSpPr/>
          <p:nvPr/>
        </p:nvSpPr>
        <p:spPr>
          <a:xfrm>
            <a:off x="2783614" y="5015999"/>
            <a:ext cx="1721224" cy="1051425"/>
          </a:xfrm>
          <a:prstGeom prst="rect">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prstClr val="white"/>
                </a:solidFill>
              </a:rPr>
              <a:t>To bring the thrill of being in </a:t>
            </a:r>
            <a:r>
              <a:rPr lang="en-US" sz="1600" dirty="0" err="1" smtClean="0">
                <a:solidFill>
                  <a:prstClr val="white"/>
                </a:solidFill>
              </a:rPr>
              <a:t>Puttaparthi</a:t>
            </a:r>
            <a:r>
              <a:rPr lang="en-US" sz="1600" dirty="0" smtClean="0">
                <a:solidFill>
                  <a:prstClr val="white"/>
                </a:solidFill>
              </a:rPr>
              <a:t> to “life”</a:t>
            </a:r>
            <a:endParaRPr lang="en-US" sz="1600" dirty="0">
              <a:solidFill>
                <a:prstClr val="white"/>
              </a:solidFill>
            </a:endParaRPr>
          </a:p>
        </p:txBody>
      </p:sp>
      <p:sp>
        <p:nvSpPr>
          <p:cNvPr id="19" name="Rectangle 18"/>
          <p:cNvSpPr/>
          <p:nvPr/>
        </p:nvSpPr>
        <p:spPr>
          <a:xfrm>
            <a:off x="4762292" y="3810408"/>
            <a:ext cx="1721224" cy="1051425"/>
          </a:xfrm>
          <a:prstGeom prst="rect">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prstClr val="white"/>
                </a:solidFill>
              </a:rPr>
              <a:t>Creation of new literature, music, art and poetry </a:t>
            </a:r>
            <a:endParaRPr lang="en-US" sz="1600" dirty="0">
              <a:solidFill>
                <a:prstClr val="white"/>
              </a:solidFill>
            </a:endParaRPr>
          </a:p>
        </p:txBody>
      </p:sp>
      <p:sp>
        <p:nvSpPr>
          <p:cNvPr id="20" name="Rectangle 19"/>
          <p:cNvSpPr/>
          <p:nvPr/>
        </p:nvSpPr>
        <p:spPr>
          <a:xfrm>
            <a:off x="4762292" y="5015999"/>
            <a:ext cx="1721224" cy="1051425"/>
          </a:xfrm>
          <a:prstGeom prst="rect">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prstClr val="white"/>
                </a:solidFill>
              </a:rPr>
              <a:t>Use digital technology to share and preserve content</a:t>
            </a:r>
            <a:endParaRPr lang="en-US" sz="1600" dirty="0">
              <a:solidFill>
                <a:prstClr val="white"/>
              </a:solidFill>
            </a:endParaRPr>
          </a:p>
        </p:txBody>
      </p:sp>
      <p:sp>
        <p:nvSpPr>
          <p:cNvPr id="22" name="Rectangle 21"/>
          <p:cNvSpPr/>
          <p:nvPr/>
        </p:nvSpPr>
        <p:spPr>
          <a:xfrm>
            <a:off x="6726203" y="3810408"/>
            <a:ext cx="1721224" cy="1051425"/>
          </a:xfrm>
          <a:prstGeom prst="rect">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prstClr val="white"/>
                </a:solidFill>
              </a:rPr>
              <a:t>Choose a spiritual path</a:t>
            </a:r>
            <a:endParaRPr lang="en-US" sz="1600" dirty="0">
              <a:solidFill>
                <a:prstClr val="white"/>
              </a:solidFill>
            </a:endParaRPr>
          </a:p>
        </p:txBody>
      </p:sp>
      <p:sp>
        <p:nvSpPr>
          <p:cNvPr id="23" name="Rectangle 22"/>
          <p:cNvSpPr/>
          <p:nvPr/>
        </p:nvSpPr>
        <p:spPr>
          <a:xfrm>
            <a:off x="6726203" y="5015999"/>
            <a:ext cx="1721224" cy="1051425"/>
          </a:xfrm>
          <a:prstGeom prst="rect">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600" dirty="0" smtClean="0">
                <a:solidFill>
                  <a:prstClr val="white"/>
                </a:solidFill>
              </a:rPr>
              <a:t>Experience world enriched with human values</a:t>
            </a:r>
            <a:endParaRPr lang="en-US" sz="1600" dirty="0">
              <a:solidFill>
                <a:prstClr val="white"/>
              </a:solidFill>
            </a:endParaRPr>
          </a:p>
        </p:txBody>
      </p:sp>
      <p:sp>
        <p:nvSpPr>
          <p:cNvPr id="25" name="Rectangle 24"/>
          <p:cNvSpPr/>
          <p:nvPr/>
        </p:nvSpPr>
        <p:spPr>
          <a:xfrm>
            <a:off x="785433" y="2169367"/>
            <a:ext cx="1721224" cy="146205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prstClr val="white"/>
                </a:solidFill>
              </a:rPr>
              <a:t>…to celebrate the joy of being called to Sai at a young age </a:t>
            </a:r>
            <a:endParaRPr lang="en-US" sz="1400" dirty="0">
              <a:solidFill>
                <a:prstClr val="white"/>
              </a:solidFill>
            </a:endParaRPr>
          </a:p>
        </p:txBody>
      </p:sp>
      <p:sp>
        <p:nvSpPr>
          <p:cNvPr id="26" name="Rectangle 25"/>
          <p:cNvSpPr/>
          <p:nvPr/>
        </p:nvSpPr>
        <p:spPr>
          <a:xfrm>
            <a:off x="2783614" y="2169367"/>
            <a:ext cx="1721224" cy="146205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prstClr val="white"/>
                </a:solidFill>
              </a:rPr>
              <a:t>…to celebrate the life, teachings and philosophies of our beloved Swami</a:t>
            </a:r>
            <a:endParaRPr lang="en-US" sz="1400" dirty="0">
              <a:solidFill>
                <a:prstClr val="white"/>
              </a:solidFill>
            </a:endParaRPr>
          </a:p>
        </p:txBody>
      </p:sp>
      <p:sp>
        <p:nvSpPr>
          <p:cNvPr id="27" name="Rectangle 26"/>
          <p:cNvSpPr/>
          <p:nvPr/>
        </p:nvSpPr>
        <p:spPr>
          <a:xfrm>
            <a:off x="4762292" y="2169367"/>
            <a:ext cx="1721224" cy="146205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prstClr val="white"/>
                </a:solidFill>
              </a:rPr>
              <a:t>…to preserve and share His life and His Messages for future generations</a:t>
            </a:r>
            <a:endParaRPr lang="en-US" sz="1400" dirty="0">
              <a:solidFill>
                <a:prstClr val="white"/>
              </a:solidFill>
            </a:endParaRPr>
          </a:p>
        </p:txBody>
      </p:sp>
      <p:sp>
        <p:nvSpPr>
          <p:cNvPr id="28" name="Rectangle 27"/>
          <p:cNvSpPr/>
          <p:nvPr/>
        </p:nvSpPr>
        <p:spPr>
          <a:xfrm>
            <a:off x="6726203" y="2169367"/>
            <a:ext cx="1721224" cy="146205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dirty="0" smtClean="0">
                <a:solidFill>
                  <a:prstClr val="white"/>
                </a:solidFill>
              </a:rPr>
              <a:t>…to give youth of today guidance on practicing human values and spirituality in their lives </a:t>
            </a:r>
            <a:endParaRPr lang="en-US" sz="1400" dirty="0">
              <a:solidFill>
                <a:prstClr val="white"/>
              </a:solidFill>
            </a:endParaRPr>
          </a:p>
        </p:txBody>
      </p:sp>
    </p:spTree>
    <p:extLst>
      <p:ext uri="{BB962C8B-B14F-4D97-AF65-F5344CB8AC3E}">
        <p14:creationId xmlns:p14="http://schemas.microsoft.com/office/powerpoint/2010/main" val="100477797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Festival Design</a:t>
            </a:r>
            <a:endParaRPr lang="en-US" dirty="0"/>
          </a:p>
        </p:txBody>
      </p:sp>
      <p:sp>
        <p:nvSpPr>
          <p:cNvPr id="7" name="TextBox 6"/>
          <p:cNvSpPr txBox="1"/>
          <p:nvPr/>
        </p:nvSpPr>
        <p:spPr>
          <a:xfrm>
            <a:off x="301753" y="1520825"/>
            <a:ext cx="2835148" cy="3385542"/>
          </a:xfrm>
          <a:prstGeom prst="rect">
            <a:avLst/>
          </a:prstGeom>
          <a:solidFill>
            <a:schemeClr val="accent1"/>
          </a:solidFill>
          <a:ln>
            <a:solidFill>
              <a:srgbClr val="D16349"/>
            </a:solidFill>
          </a:ln>
        </p:spPr>
        <p:txBody>
          <a:bodyPr wrap="square" rtlCol="0">
            <a:spAutoFit/>
          </a:bodyPr>
          <a:lstStyle/>
          <a:p>
            <a:r>
              <a:rPr lang="en-US" b="1" dirty="0" smtClean="0">
                <a:solidFill>
                  <a:prstClr val="white"/>
                </a:solidFill>
              </a:rPr>
              <a:t>“Personal Choice”</a:t>
            </a:r>
          </a:p>
          <a:p>
            <a:r>
              <a:rPr lang="en-US" sz="1400" dirty="0" smtClean="0">
                <a:solidFill>
                  <a:prstClr val="white"/>
                </a:solidFill>
              </a:rPr>
              <a:t>Youth have one segment  daily where they can choose how they start their day. They can choose to attend the following workshops:</a:t>
            </a:r>
          </a:p>
          <a:p>
            <a:pPr marL="342900" indent="-342900">
              <a:buFontTx/>
              <a:buAutoNum type="arabicPeriod"/>
            </a:pPr>
            <a:r>
              <a:rPr lang="en-US" sz="1400" dirty="0" smtClean="0">
                <a:solidFill>
                  <a:prstClr val="white"/>
                </a:solidFill>
              </a:rPr>
              <a:t>Bhajans and Namasmarna</a:t>
            </a:r>
          </a:p>
          <a:p>
            <a:pPr marL="342900" indent="-342900">
              <a:buFontTx/>
              <a:buAutoNum type="arabicPeriod"/>
            </a:pPr>
            <a:r>
              <a:rPr lang="en-US" sz="1400" dirty="0" smtClean="0">
                <a:solidFill>
                  <a:prstClr val="white"/>
                </a:solidFill>
              </a:rPr>
              <a:t>Yoga for Health and Spirituality</a:t>
            </a:r>
          </a:p>
          <a:p>
            <a:pPr marL="342900" indent="-342900">
              <a:buFontTx/>
              <a:buAutoNum type="arabicPeriod"/>
            </a:pPr>
            <a:r>
              <a:rPr lang="en-US" sz="1400" dirty="0" smtClean="0">
                <a:solidFill>
                  <a:prstClr val="white"/>
                </a:solidFill>
              </a:rPr>
              <a:t>Guided Meditation</a:t>
            </a:r>
          </a:p>
          <a:p>
            <a:pPr marL="342900" indent="-342900">
              <a:buFontTx/>
              <a:buAutoNum type="arabicPeriod"/>
            </a:pPr>
            <a:r>
              <a:rPr lang="en-US" sz="1400" dirty="0" smtClean="0">
                <a:solidFill>
                  <a:prstClr val="white"/>
                </a:solidFill>
              </a:rPr>
              <a:t>Human Values in daily life, and  career</a:t>
            </a:r>
          </a:p>
          <a:p>
            <a:pPr marL="342900" indent="-342900">
              <a:buFontTx/>
              <a:buAutoNum type="arabicPeriod"/>
            </a:pPr>
            <a:r>
              <a:rPr lang="en-US" sz="1400" dirty="0" smtClean="0">
                <a:solidFill>
                  <a:prstClr val="white"/>
                </a:solidFill>
              </a:rPr>
              <a:t>Leading and Volunteering in Sai Service Projects</a:t>
            </a:r>
          </a:p>
          <a:p>
            <a:pPr marL="342900" indent="-342900">
              <a:buFontTx/>
              <a:buAutoNum type="arabicPeriod"/>
            </a:pPr>
            <a:endParaRPr lang="en-US" sz="1400" dirty="0" smtClean="0">
              <a:solidFill>
                <a:prstClr val="white"/>
              </a:solidFill>
            </a:endParaRPr>
          </a:p>
        </p:txBody>
      </p:sp>
      <p:sp>
        <p:nvSpPr>
          <p:cNvPr id="8" name="TextBox 7"/>
          <p:cNvSpPr txBox="1"/>
          <p:nvPr/>
        </p:nvSpPr>
        <p:spPr>
          <a:xfrm>
            <a:off x="3425952" y="1536700"/>
            <a:ext cx="2581149" cy="2092881"/>
          </a:xfrm>
          <a:prstGeom prst="rect">
            <a:avLst/>
          </a:prstGeom>
          <a:solidFill>
            <a:schemeClr val="tx1">
              <a:lumMod val="65000"/>
              <a:lumOff val="35000"/>
            </a:schemeClr>
          </a:solidFill>
          <a:ln>
            <a:solidFill>
              <a:srgbClr val="D16349"/>
            </a:solidFill>
          </a:ln>
        </p:spPr>
        <p:txBody>
          <a:bodyPr wrap="square" rtlCol="0">
            <a:spAutoFit/>
          </a:bodyPr>
          <a:lstStyle/>
          <a:p>
            <a:r>
              <a:rPr lang="en-US" b="1" dirty="0" smtClean="0">
                <a:solidFill>
                  <a:prstClr val="white"/>
                </a:solidFill>
              </a:rPr>
              <a:t>“Musical </a:t>
            </a:r>
            <a:r>
              <a:rPr lang="en-US" b="1" dirty="0" err="1" smtClean="0">
                <a:solidFill>
                  <a:prstClr val="white"/>
                </a:solidFill>
              </a:rPr>
              <a:t>Mela</a:t>
            </a:r>
            <a:r>
              <a:rPr lang="en-US" b="1" dirty="0" smtClean="0">
                <a:solidFill>
                  <a:prstClr val="white"/>
                </a:solidFill>
              </a:rPr>
              <a:t>” </a:t>
            </a:r>
          </a:p>
          <a:p>
            <a:r>
              <a:rPr lang="en-US" sz="1400" dirty="0" smtClean="0">
                <a:solidFill>
                  <a:prstClr val="white"/>
                </a:solidFill>
              </a:rPr>
              <a:t>Each night a concert will be held after evening </a:t>
            </a:r>
            <a:r>
              <a:rPr lang="en-US" sz="1400" dirty="0" err="1" smtClean="0">
                <a:solidFill>
                  <a:prstClr val="white"/>
                </a:solidFill>
              </a:rPr>
              <a:t>darshan</a:t>
            </a:r>
            <a:r>
              <a:rPr lang="en-US" sz="1400" dirty="0" smtClean="0">
                <a:solidFill>
                  <a:prstClr val="white"/>
                </a:solidFill>
              </a:rPr>
              <a:t>:</a:t>
            </a:r>
          </a:p>
          <a:p>
            <a:pPr marL="228600" indent="-228600">
              <a:buFontTx/>
              <a:buAutoNum type="arabicPeriod"/>
            </a:pPr>
            <a:r>
              <a:rPr lang="en-US" sz="1400" dirty="0" smtClean="0">
                <a:solidFill>
                  <a:prstClr val="white"/>
                </a:solidFill>
              </a:rPr>
              <a:t>Opening night – Sai Students </a:t>
            </a:r>
          </a:p>
          <a:p>
            <a:pPr marL="228600" indent="-228600">
              <a:buFontTx/>
              <a:buAutoNum type="arabicPeriod"/>
            </a:pPr>
            <a:r>
              <a:rPr lang="en-US" sz="1400" dirty="0" smtClean="0">
                <a:solidFill>
                  <a:prstClr val="white"/>
                </a:solidFill>
              </a:rPr>
              <a:t>Second night – International Youth  performances</a:t>
            </a:r>
          </a:p>
          <a:p>
            <a:pPr marL="228600" indent="-228600">
              <a:buFontTx/>
              <a:buAutoNum type="arabicPeriod"/>
            </a:pPr>
            <a:r>
              <a:rPr lang="en-US" sz="1400" dirty="0" smtClean="0">
                <a:solidFill>
                  <a:prstClr val="white"/>
                </a:solidFill>
              </a:rPr>
              <a:t>Third night – Guest Artists</a:t>
            </a:r>
            <a:endParaRPr lang="en-US" sz="1400" dirty="0">
              <a:solidFill>
                <a:prstClr val="white"/>
              </a:solidFill>
            </a:endParaRPr>
          </a:p>
        </p:txBody>
      </p:sp>
      <p:sp>
        <p:nvSpPr>
          <p:cNvPr id="5" name="TextBox 4"/>
          <p:cNvSpPr txBox="1"/>
          <p:nvPr/>
        </p:nvSpPr>
        <p:spPr>
          <a:xfrm>
            <a:off x="3425953" y="3780494"/>
            <a:ext cx="2581148" cy="2308324"/>
          </a:xfrm>
          <a:prstGeom prst="rect">
            <a:avLst/>
          </a:prstGeom>
          <a:solidFill>
            <a:schemeClr val="accent5"/>
          </a:solidFill>
          <a:ln>
            <a:solidFill>
              <a:srgbClr val="D16349"/>
            </a:solidFill>
          </a:ln>
        </p:spPr>
        <p:txBody>
          <a:bodyPr wrap="square" rtlCol="0">
            <a:spAutoFit/>
          </a:bodyPr>
          <a:lstStyle/>
          <a:p>
            <a:r>
              <a:rPr lang="en-US" b="1" dirty="0" smtClean="0">
                <a:solidFill>
                  <a:prstClr val="white"/>
                </a:solidFill>
              </a:rPr>
              <a:t>“Youth Exhibition” </a:t>
            </a:r>
          </a:p>
          <a:p>
            <a:r>
              <a:rPr lang="en-US" sz="1400" dirty="0" smtClean="0">
                <a:solidFill>
                  <a:prstClr val="white"/>
                </a:solidFill>
              </a:rPr>
              <a:t>A multi-media rich exhibition held </a:t>
            </a:r>
            <a:r>
              <a:rPr lang="en-US" sz="1400" dirty="0">
                <a:solidFill>
                  <a:prstClr val="white"/>
                </a:solidFill>
              </a:rPr>
              <a:t>in the </a:t>
            </a:r>
            <a:r>
              <a:rPr lang="en-US" sz="1400" dirty="0" err="1">
                <a:solidFill>
                  <a:prstClr val="white"/>
                </a:solidFill>
              </a:rPr>
              <a:t>Poorna</a:t>
            </a:r>
            <a:r>
              <a:rPr lang="en-US" sz="1400" dirty="0">
                <a:solidFill>
                  <a:prstClr val="white"/>
                </a:solidFill>
              </a:rPr>
              <a:t> Chandra </a:t>
            </a:r>
            <a:r>
              <a:rPr lang="en-US" sz="1400" dirty="0" smtClean="0">
                <a:solidFill>
                  <a:prstClr val="white"/>
                </a:solidFill>
              </a:rPr>
              <a:t>hall, presenting:</a:t>
            </a:r>
          </a:p>
          <a:p>
            <a:pPr marL="228600" indent="-228600">
              <a:buFontTx/>
              <a:buAutoNum type="arabicPeriod"/>
            </a:pPr>
            <a:r>
              <a:rPr lang="en-US" sz="1400" dirty="0" smtClean="0">
                <a:solidFill>
                  <a:prstClr val="white"/>
                </a:solidFill>
              </a:rPr>
              <a:t>Art, Drama, Literature, Musical Offerings</a:t>
            </a:r>
          </a:p>
          <a:p>
            <a:pPr marL="228600" indent="-228600">
              <a:buFontTx/>
              <a:buAutoNum type="arabicPeriod"/>
            </a:pPr>
            <a:r>
              <a:rPr lang="en-US" sz="1400" dirty="0" smtClean="0">
                <a:solidFill>
                  <a:prstClr val="white"/>
                </a:solidFill>
              </a:rPr>
              <a:t>Service activities that are taking place and that took place in the lead up to the conference. </a:t>
            </a:r>
          </a:p>
        </p:txBody>
      </p:sp>
      <p:sp>
        <p:nvSpPr>
          <p:cNvPr id="6" name="TextBox 5"/>
          <p:cNvSpPr txBox="1"/>
          <p:nvPr/>
        </p:nvSpPr>
        <p:spPr>
          <a:xfrm>
            <a:off x="6321551" y="1536700"/>
            <a:ext cx="2463801" cy="1231106"/>
          </a:xfrm>
          <a:prstGeom prst="rect">
            <a:avLst/>
          </a:prstGeom>
          <a:solidFill>
            <a:schemeClr val="accent5"/>
          </a:solidFill>
          <a:ln>
            <a:solidFill>
              <a:srgbClr val="D16349"/>
            </a:solidFill>
          </a:ln>
        </p:spPr>
        <p:txBody>
          <a:bodyPr wrap="square" rtlCol="0">
            <a:spAutoFit/>
          </a:bodyPr>
          <a:lstStyle/>
          <a:p>
            <a:r>
              <a:rPr lang="en-US" b="1" dirty="0" smtClean="0">
                <a:solidFill>
                  <a:prstClr val="white"/>
                </a:solidFill>
              </a:rPr>
              <a:t>“Story time”</a:t>
            </a:r>
          </a:p>
          <a:p>
            <a:r>
              <a:rPr lang="en-US" sz="1400" dirty="0" smtClean="0">
                <a:solidFill>
                  <a:prstClr val="white"/>
                </a:solidFill>
              </a:rPr>
              <a:t>Sai youth and Sai Students can share stories about special intimate moments with Sai</a:t>
            </a:r>
            <a:r>
              <a:rPr lang="en-US" sz="1400" dirty="0">
                <a:solidFill>
                  <a:prstClr val="white"/>
                </a:solidFill>
              </a:rPr>
              <a:t>.</a:t>
            </a:r>
            <a:endParaRPr lang="en-US" sz="1400" dirty="0" smtClean="0">
              <a:solidFill>
                <a:prstClr val="white"/>
              </a:solidFill>
            </a:endParaRPr>
          </a:p>
        </p:txBody>
      </p:sp>
      <p:sp>
        <p:nvSpPr>
          <p:cNvPr id="9" name="TextBox 8"/>
          <p:cNvSpPr txBox="1"/>
          <p:nvPr/>
        </p:nvSpPr>
        <p:spPr>
          <a:xfrm>
            <a:off x="6321550" y="2952164"/>
            <a:ext cx="2463802" cy="1508105"/>
          </a:xfrm>
          <a:prstGeom prst="rect">
            <a:avLst/>
          </a:prstGeom>
          <a:solidFill>
            <a:schemeClr val="tx1">
              <a:lumMod val="65000"/>
              <a:lumOff val="35000"/>
            </a:schemeClr>
          </a:solidFill>
          <a:ln>
            <a:solidFill>
              <a:srgbClr val="D16349"/>
            </a:solidFill>
          </a:ln>
        </p:spPr>
        <p:txBody>
          <a:bodyPr wrap="square" rtlCol="0">
            <a:spAutoFit/>
          </a:bodyPr>
          <a:lstStyle/>
          <a:p>
            <a:r>
              <a:rPr lang="en-US" b="1" dirty="0" smtClean="0">
                <a:solidFill>
                  <a:prstClr val="white"/>
                </a:solidFill>
              </a:rPr>
              <a:t>“Divine Directions”</a:t>
            </a:r>
          </a:p>
          <a:p>
            <a:r>
              <a:rPr lang="en-US" sz="1400" dirty="0" smtClean="0">
                <a:solidFill>
                  <a:prstClr val="white"/>
                </a:solidFill>
              </a:rPr>
              <a:t>Each day prominent devotees share their knowledge about Swami’s directions for the youth</a:t>
            </a:r>
          </a:p>
        </p:txBody>
      </p:sp>
      <p:sp>
        <p:nvSpPr>
          <p:cNvPr id="10" name="TextBox 9"/>
          <p:cNvSpPr txBox="1"/>
          <p:nvPr/>
        </p:nvSpPr>
        <p:spPr>
          <a:xfrm>
            <a:off x="6321551" y="4604615"/>
            <a:ext cx="2463802" cy="1446550"/>
          </a:xfrm>
          <a:prstGeom prst="rect">
            <a:avLst/>
          </a:prstGeom>
          <a:solidFill>
            <a:schemeClr val="accent1"/>
          </a:solidFill>
          <a:ln>
            <a:solidFill>
              <a:srgbClr val="D16349"/>
            </a:solidFill>
          </a:ln>
        </p:spPr>
        <p:txBody>
          <a:bodyPr wrap="square" rtlCol="0">
            <a:spAutoFit/>
          </a:bodyPr>
          <a:lstStyle/>
          <a:p>
            <a:r>
              <a:rPr lang="en-US" b="1" dirty="0" smtClean="0">
                <a:solidFill>
                  <a:prstClr val="white"/>
                </a:solidFill>
              </a:rPr>
              <a:t>“</a:t>
            </a:r>
            <a:r>
              <a:rPr lang="en-US" b="1" dirty="0" err="1" smtClean="0">
                <a:solidFill>
                  <a:prstClr val="white"/>
                </a:solidFill>
              </a:rPr>
              <a:t>Parthi</a:t>
            </a:r>
            <a:r>
              <a:rPr lang="en-US" b="1" dirty="0" smtClean="0">
                <a:solidFill>
                  <a:prstClr val="white"/>
                </a:solidFill>
              </a:rPr>
              <a:t> Guide”</a:t>
            </a:r>
          </a:p>
          <a:p>
            <a:r>
              <a:rPr lang="en-US" sz="1400" dirty="0" smtClean="0">
                <a:solidFill>
                  <a:prstClr val="white"/>
                </a:solidFill>
              </a:rPr>
              <a:t>A “Lonely Planet” style publication as a guide book / e-book. At leisure Youth can use it to go on a tour around the ashram.  </a:t>
            </a:r>
          </a:p>
        </p:txBody>
      </p:sp>
      <p:sp>
        <p:nvSpPr>
          <p:cNvPr id="11" name="Rectangle 10"/>
          <p:cNvSpPr/>
          <p:nvPr/>
        </p:nvSpPr>
        <p:spPr>
          <a:xfrm>
            <a:off x="301752" y="5096412"/>
            <a:ext cx="2835148" cy="1015663"/>
          </a:xfrm>
          <a:prstGeom prst="rect">
            <a:avLst/>
          </a:prstGeom>
          <a:solidFill>
            <a:schemeClr val="tx1">
              <a:lumMod val="65000"/>
              <a:lumOff val="35000"/>
            </a:schemeClr>
          </a:solidFill>
          <a:ln>
            <a:solidFill>
              <a:srgbClr val="D16349"/>
            </a:solidFill>
          </a:ln>
        </p:spPr>
        <p:txBody>
          <a:bodyPr wrap="square" rtlCol="0">
            <a:spAutoFit/>
          </a:bodyPr>
          <a:lstStyle/>
          <a:p>
            <a:r>
              <a:rPr lang="en-AU" b="1" dirty="0">
                <a:solidFill>
                  <a:prstClr val="white"/>
                </a:solidFill>
              </a:rPr>
              <a:t>“My Journey”</a:t>
            </a:r>
          </a:p>
          <a:p>
            <a:r>
              <a:rPr lang="en-AU" sz="1400" dirty="0" smtClean="0">
                <a:solidFill>
                  <a:prstClr val="white"/>
                </a:solidFill>
              </a:rPr>
              <a:t>Sharing of youth experiences </a:t>
            </a:r>
            <a:r>
              <a:rPr lang="en-AU" sz="1400" dirty="0">
                <a:solidFill>
                  <a:prstClr val="white"/>
                </a:solidFill>
              </a:rPr>
              <a:t>with </a:t>
            </a:r>
            <a:r>
              <a:rPr lang="en-AU" sz="1400" dirty="0" smtClean="0">
                <a:solidFill>
                  <a:prstClr val="white"/>
                </a:solidFill>
              </a:rPr>
              <a:t>Sai through short talks and publications. </a:t>
            </a:r>
            <a:endParaRPr lang="en-AU" sz="1400" dirty="0">
              <a:solidFill>
                <a:prstClr val="white"/>
              </a:solidFill>
            </a:endParaRPr>
          </a:p>
        </p:txBody>
      </p:sp>
    </p:spTree>
    <p:extLst>
      <p:ext uri="{BB962C8B-B14F-4D97-AF65-F5344CB8AC3E}">
        <p14:creationId xmlns:p14="http://schemas.microsoft.com/office/powerpoint/2010/main" val="19784047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Curved Connector 13"/>
          <p:cNvCxnSpPr>
            <a:endCxn id="7" idx="2"/>
          </p:cNvCxnSpPr>
          <p:nvPr/>
        </p:nvCxnSpPr>
        <p:spPr>
          <a:xfrm flipV="1">
            <a:off x="1354667" y="1964265"/>
            <a:ext cx="5161619" cy="3547537"/>
          </a:xfrm>
          <a:prstGeom prst="curvedConnector3">
            <a:avLst>
              <a:gd name="adj1" fmla="val 20638"/>
            </a:avLst>
          </a:prstGeom>
          <a:ln w="57150">
            <a:solidFill>
              <a:srgbClr val="92D050"/>
            </a:solidFill>
            <a:tailEnd type="triangle"/>
          </a:ln>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AU" dirty="0" smtClean="0"/>
              <a:t>Daily Journey</a:t>
            </a:r>
            <a:endParaRPr lang="en-AU" dirty="0"/>
          </a:p>
        </p:txBody>
      </p:sp>
      <p:sp>
        <p:nvSpPr>
          <p:cNvPr id="3" name="Oval 2"/>
          <p:cNvSpPr/>
          <p:nvPr/>
        </p:nvSpPr>
        <p:spPr>
          <a:xfrm>
            <a:off x="301753" y="5511802"/>
            <a:ext cx="2162048" cy="677331"/>
          </a:xfrm>
          <a:prstGeom prst="ellipse">
            <a:avLst/>
          </a:prstGeom>
          <a:solidFill>
            <a:schemeClr val="accent1">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200" dirty="0" smtClean="0">
                <a:solidFill>
                  <a:prstClr val="black"/>
                </a:solidFill>
              </a:rPr>
              <a:t>Concentration</a:t>
            </a:r>
            <a:endParaRPr lang="en-AU" sz="1200" dirty="0">
              <a:solidFill>
                <a:prstClr val="black"/>
              </a:solidFill>
            </a:endParaRPr>
          </a:p>
        </p:txBody>
      </p:sp>
      <p:sp>
        <p:nvSpPr>
          <p:cNvPr id="4" name="Oval 3"/>
          <p:cNvSpPr/>
          <p:nvPr/>
        </p:nvSpPr>
        <p:spPr>
          <a:xfrm>
            <a:off x="601132" y="4521201"/>
            <a:ext cx="2162048" cy="677331"/>
          </a:xfrm>
          <a:prstGeom prst="ellipse">
            <a:avLst/>
          </a:prstGeom>
          <a:solidFill>
            <a:schemeClr val="accent1">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200" dirty="0" smtClean="0">
                <a:solidFill>
                  <a:prstClr val="white"/>
                </a:solidFill>
              </a:rPr>
              <a:t>Contemplation</a:t>
            </a:r>
            <a:endParaRPr lang="en-AU" sz="1200" dirty="0">
              <a:solidFill>
                <a:prstClr val="white"/>
              </a:solidFill>
            </a:endParaRPr>
          </a:p>
        </p:txBody>
      </p:sp>
      <p:sp>
        <p:nvSpPr>
          <p:cNvPr id="5" name="Oval 4"/>
          <p:cNvSpPr/>
          <p:nvPr/>
        </p:nvSpPr>
        <p:spPr>
          <a:xfrm>
            <a:off x="1461686" y="3530600"/>
            <a:ext cx="2162048" cy="677331"/>
          </a:xfrm>
          <a:prstGeom prst="ellipse">
            <a:avLst/>
          </a:prstGeom>
          <a:solidFill>
            <a:schemeClr val="accent1">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200" dirty="0" smtClean="0">
                <a:solidFill>
                  <a:prstClr val="white"/>
                </a:solidFill>
              </a:rPr>
              <a:t>Meditation</a:t>
            </a:r>
            <a:endParaRPr lang="en-AU" sz="1200" dirty="0">
              <a:solidFill>
                <a:prstClr val="white"/>
              </a:solidFill>
            </a:endParaRPr>
          </a:p>
        </p:txBody>
      </p:sp>
      <p:sp>
        <p:nvSpPr>
          <p:cNvPr id="6" name="Oval 5"/>
          <p:cNvSpPr/>
          <p:nvPr/>
        </p:nvSpPr>
        <p:spPr>
          <a:xfrm>
            <a:off x="2249086" y="2539999"/>
            <a:ext cx="2162048" cy="677331"/>
          </a:xfrm>
          <a:prstGeom prst="ellipse">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200" dirty="0" smtClean="0">
                <a:solidFill>
                  <a:prstClr val="white"/>
                </a:solidFill>
              </a:rPr>
              <a:t>Exploration</a:t>
            </a:r>
            <a:endParaRPr lang="en-AU" sz="1200" dirty="0">
              <a:solidFill>
                <a:prstClr val="white"/>
              </a:solidFill>
            </a:endParaRPr>
          </a:p>
        </p:txBody>
      </p:sp>
      <p:sp>
        <p:nvSpPr>
          <p:cNvPr id="7" name="Oval 6"/>
          <p:cNvSpPr/>
          <p:nvPr/>
        </p:nvSpPr>
        <p:spPr>
          <a:xfrm>
            <a:off x="6516286" y="1625599"/>
            <a:ext cx="2162048" cy="677331"/>
          </a:xfrm>
          <a:prstGeom prst="ellipse">
            <a:avLst/>
          </a:prstGeom>
          <a:solidFill>
            <a:schemeClr val="accent1">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200" dirty="0" smtClean="0">
                <a:solidFill>
                  <a:prstClr val="white"/>
                </a:solidFill>
              </a:rPr>
              <a:t>Celebration</a:t>
            </a:r>
            <a:endParaRPr lang="en-AU" sz="1200" dirty="0">
              <a:solidFill>
                <a:prstClr val="white"/>
              </a:solidFill>
            </a:endParaRPr>
          </a:p>
        </p:txBody>
      </p:sp>
      <p:sp>
        <p:nvSpPr>
          <p:cNvPr id="8" name="Oval 7"/>
          <p:cNvSpPr/>
          <p:nvPr/>
        </p:nvSpPr>
        <p:spPr>
          <a:xfrm>
            <a:off x="3970866" y="1784943"/>
            <a:ext cx="2162048" cy="677331"/>
          </a:xfrm>
          <a:prstGeom prst="ellipse">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200" dirty="0" smtClean="0">
                <a:solidFill>
                  <a:prstClr val="white"/>
                </a:solidFill>
              </a:rPr>
              <a:t>Inspiration</a:t>
            </a:r>
            <a:endParaRPr lang="en-AU" sz="1200" dirty="0">
              <a:solidFill>
                <a:prstClr val="white"/>
              </a:solidFill>
            </a:endParaRPr>
          </a:p>
        </p:txBody>
      </p:sp>
      <p:pic>
        <p:nvPicPr>
          <p:cNvPr id="16" name="Picture 1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2801681" y="4651246"/>
            <a:ext cx="1537887" cy="1537887"/>
          </a:xfrm>
          <a:prstGeom prst="rect">
            <a:avLst/>
          </a:prstGeom>
        </p:spPr>
      </p:pic>
      <p:pic>
        <p:nvPicPr>
          <p:cNvPr id="17" name="Picture 16"/>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135965" y="4614577"/>
            <a:ext cx="1566331" cy="1566331"/>
          </a:xfrm>
          <a:prstGeom prst="rect">
            <a:avLst/>
          </a:prstGeom>
        </p:spPr>
      </p:pic>
      <p:pic>
        <p:nvPicPr>
          <p:cNvPr id="18" name="Picture 17"/>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4715739" y="2726856"/>
            <a:ext cx="2284818" cy="2284818"/>
          </a:xfrm>
          <a:prstGeom prst="rect">
            <a:avLst/>
          </a:prstGeom>
        </p:spPr>
      </p:pic>
      <p:sp>
        <p:nvSpPr>
          <p:cNvPr id="9" name="Rounded Rectangular Callout 8"/>
          <p:cNvSpPr/>
          <p:nvPr/>
        </p:nvSpPr>
        <p:spPr>
          <a:xfrm>
            <a:off x="241758" y="1351128"/>
            <a:ext cx="3178738" cy="886975"/>
          </a:xfrm>
          <a:prstGeom prst="wedgeRoundRectCallout">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400" dirty="0" smtClean="0">
                <a:solidFill>
                  <a:prstClr val="white"/>
                </a:solidFill>
              </a:rPr>
              <a:t>This daily journey model incorporated into the </a:t>
            </a:r>
            <a:r>
              <a:rPr lang="en-AU" sz="1400" dirty="0" err="1" smtClean="0">
                <a:solidFill>
                  <a:prstClr val="white"/>
                </a:solidFill>
              </a:rPr>
              <a:t>sadhana</a:t>
            </a:r>
            <a:r>
              <a:rPr lang="en-AU" sz="1400" dirty="0" smtClean="0">
                <a:solidFill>
                  <a:prstClr val="white"/>
                </a:solidFill>
              </a:rPr>
              <a:t> plan</a:t>
            </a:r>
            <a:endParaRPr lang="en-AU" sz="1400" dirty="0">
              <a:solidFill>
                <a:prstClr val="white"/>
              </a:solidFill>
            </a:endParaRPr>
          </a:p>
        </p:txBody>
      </p:sp>
      <p:sp>
        <p:nvSpPr>
          <p:cNvPr id="15" name="Rounded Rectangular Callout 14"/>
          <p:cNvSpPr/>
          <p:nvPr/>
        </p:nvSpPr>
        <p:spPr>
          <a:xfrm>
            <a:off x="228110" y="2465143"/>
            <a:ext cx="1887293" cy="752187"/>
          </a:xfrm>
          <a:prstGeom prst="wedgeRoundRectCallout">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400" dirty="0" smtClean="0">
                <a:solidFill>
                  <a:prstClr val="white"/>
                </a:solidFill>
              </a:rPr>
              <a:t>A Daily journey from sunrise to sunset</a:t>
            </a:r>
            <a:endParaRPr lang="en-AU" sz="1400" dirty="0">
              <a:solidFill>
                <a:prstClr val="white"/>
              </a:solidFill>
            </a:endParaRPr>
          </a:p>
        </p:txBody>
      </p:sp>
      <p:cxnSp>
        <p:nvCxnSpPr>
          <p:cNvPr id="19" name="Curved Connector 18"/>
          <p:cNvCxnSpPr/>
          <p:nvPr/>
        </p:nvCxnSpPr>
        <p:spPr>
          <a:xfrm>
            <a:off x="8702296" y="1964265"/>
            <a:ext cx="305226" cy="12700"/>
          </a:xfrm>
          <a:prstGeom prst="curvedConnector3">
            <a:avLst>
              <a:gd name="adj1" fmla="val 50000"/>
            </a:avLst>
          </a:prstGeom>
          <a:ln w="57150">
            <a:solidFill>
              <a:srgbClr val="92D050"/>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0633890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3" name="Straight Connector 52"/>
          <p:cNvCxnSpPr/>
          <p:nvPr/>
        </p:nvCxnSpPr>
        <p:spPr>
          <a:xfrm>
            <a:off x="7392230" y="2294747"/>
            <a:ext cx="0" cy="2951012"/>
          </a:xfrm>
          <a:prstGeom prst="line">
            <a:avLst/>
          </a:prstGeom>
        </p:spPr>
        <p:style>
          <a:lnRef idx="2">
            <a:schemeClr val="accent1"/>
          </a:lnRef>
          <a:fillRef idx="0">
            <a:schemeClr val="accent1"/>
          </a:fillRef>
          <a:effectRef idx="1">
            <a:schemeClr val="accent1"/>
          </a:effectRef>
          <a:fontRef idx="minor">
            <a:schemeClr val="tx1"/>
          </a:fontRef>
        </p:style>
      </p:cxnSp>
      <p:cxnSp>
        <p:nvCxnSpPr>
          <p:cNvPr id="51" name="Straight Connector 50"/>
          <p:cNvCxnSpPr/>
          <p:nvPr/>
        </p:nvCxnSpPr>
        <p:spPr>
          <a:xfrm flipH="1">
            <a:off x="4567427" y="2294749"/>
            <a:ext cx="3048" cy="2951011"/>
          </a:xfrm>
          <a:prstGeom prst="line">
            <a:avLst/>
          </a:prstGeom>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flipH="1">
            <a:off x="1741054" y="2294749"/>
            <a:ext cx="9236" cy="2951012"/>
          </a:xfrm>
          <a:prstGeom prst="line">
            <a:avLst/>
          </a:prstGeom>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AU" dirty="0" smtClean="0"/>
              <a:t>Daily Schedule</a:t>
            </a:r>
            <a:endParaRPr lang="en-AU" dirty="0"/>
          </a:p>
        </p:txBody>
      </p:sp>
      <p:sp>
        <p:nvSpPr>
          <p:cNvPr id="6" name="Rectangle 5"/>
          <p:cNvSpPr/>
          <p:nvPr/>
        </p:nvSpPr>
        <p:spPr>
          <a:xfrm>
            <a:off x="637309" y="2461007"/>
            <a:ext cx="2216727" cy="738909"/>
          </a:xfrm>
          <a:prstGeom prst="rect">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200" dirty="0" err="1" smtClean="0">
                <a:solidFill>
                  <a:prstClr val="white"/>
                </a:solidFill>
              </a:rPr>
              <a:t>Suprabhatham</a:t>
            </a:r>
            <a:r>
              <a:rPr lang="en-AU" sz="1200" dirty="0" smtClean="0">
                <a:solidFill>
                  <a:prstClr val="white"/>
                </a:solidFill>
              </a:rPr>
              <a:t>, </a:t>
            </a:r>
            <a:r>
              <a:rPr lang="en-AU" sz="1200" dirty="0" err="1" smtClean="0">
                <a:solidFill>
                  <a:prstClr val="white"/>
                </a:solidFill>
              </a:rPr>
              <a:t>Vedam</a:t>
            </a:r>
            <a:r>
              <a:rPr lang="en-AU" sz="1200" dirty="0" smtClean="0">
                <a:solidFill>
                  <a:prstClr val="white"/>
                </a:solidFill>
              </a:rPr>
              <a:t> &amp; Nagar </a:t>
            </a:r>
            <a:r>
              <a:rPr lang="en-AU" sz="1200" dirty="0" err="1" smtClean="0">
                <a:solidFill>
                  <a:prstClr val="white"/>
                </a:solidFill>
              </a:rPr>
              <a:t>Sankirtan</a:t>
            </a:r>
            <a:endParaRPr lang="en-AU" sz="1200" dirty="0">
              <a:solidFill>
                <a:prstClr val="white"/>
              </a:solidFill>
            </a:endParaRPr>
          </a:p>
        </p:txBody>
      </p:sp>
      <p:sp>
        <p:nvSpPr>
          <p:cNvPr id="7" name="Rectangle 6"/>
          <p:cNvSpPr/>
          <p:nvPr/>
        </p:nvSpPr>
        <p:spPr>
          <a:xfrm>
            <a:off x="3460588" y="2461006"/>
            <a:ext cx="2216727" cy="738909"/>
          </a:xfrm>
          <a:prstGeom prst="rect">
            <a:avLst/>
          </a:prstGeom>
          <a:solidFill>
            <a:schemeClr val="tx1">
              <a:lumMod val="65000"/>
              <a:lumOff val="3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AU" dirty="0">
                <a:solidFill>
                  <a:prstClr val="white"/>
                </a:solidFill>
              </a:rPr>
              <a:t>Lunch</a:t>
            </a:r>
          </a:p>
        </p:txBody>
      </p:sp>
      <p:sp>
        <p:nvSpPr>
          <p:cNvPr id="8" name="Rectangle 7"/>
          <p:cNvSpPr/>
          <p:nvPr/>
        </p:nvSpPr>
        <p:spPr>
          <a:xfrm>
            <a:off x="6286213" y="3400800"/>
            <a:ext cx="2216727" cy="738909"/>
          </a:xfrm>
          <a:prstGeom prst="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200" dirty="0" smtClean="0">
                <a:solidFill>
                  <a:prstClr val="white"/>
                </a:solidFill>
              </a:rPr>
              <a:t>Story time</a:t>
            </a:r>
          </a:p>
          <a:p>
            <a:pPr algn="ctr"/>
            <a:r>
              <a:rPr lang="en-AU" sz="1200" i="1" dirty="0" smtClean="0">
                <a:solidFill>
                  <a:prstClr val="white"/>
                </a:solidFill>
              </a:rPr>
              <a:t>Combined</a:t>
            </a:r>
          </a:p>
        </p:txBody>
      </p:sp>
      <p:sp>
        <p:nvSpPr>
          <p:cNvPr id="9" name="Rectangle 8"/>
          <p:cNvSpPr/>
          <p:nvPr/>
        </p:nvSpPr>
        <p:spPr>
          <a:xfrm>
            <a:off x="637309" y="3389259"/>
            <a:ext cx="2216727" cy="738909"/>
          </a:xfrm>
          <a:prstGeom prst="rect">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200" dirty="0" err="1" smtClean="0">
                <a:solidFill>
                  <a:prstClr val="white"/>
                </a:solidFill>
              </a:rPr>
              <a:t>Vedam</a:t>
            </a:r>
            <a:r>
              <a:rPr lang="en-AU" sz="1200" dirty="0" smtClean="0">
                <a:solidFill>
                  <a:prstClr val="white"/>
                </a:solidFill>
              </a:rPr>
              <a:t>, </a:t>
            </a:r>
            <a:r>
              <a:rPr lang="en-AU" sz="1200" dirty="0" err="1" smtClean="0">
                <a:solidFill>
                  <a:prstClr val="white"/>
                </a:solidFill>
              </a:rPr>
              <a:t>Bhajans</a:t>
            </a:r>
            <a:r>
              <a:rPr lang="en-AU" sz="1200" dirty="0" smtClean="0">
                <a:solidFill>
                  <a:prstClr val="white"/>
                </a:solidFill>
              </a:rPr>
              <a:t> &amp; </a:t>
            </a:r>
            <a:r>
              <a:rPr lang="en-AU" sz="1200" dirty="0" err="1" smtClean="0">
                <a:solidFill>
                  <a:prstClr val="white"/>
                </a:solidFill>
              </a:rPr>
              <a:t>Darshan</a:t>
            </a:r>
            <a:endParaRPr lang="en-AU" sz="1200" dirty="0">
              <a:solidFill>
                <a:prstClr val="white"/>
              </a:solidFill>
            </a:endParaRPr>
          </a:p>
        </p:txBody>
      </p:sp>
      <p:sp>
        <p:nvSpPr>
          <p:cNvPr id="10" name="Rectangle 9"/>
          <p:cNvSpPr/>
          <p:nvPr/>
        </p:nvSpPr>
        <p:spPr>
          <a:xfrm>
            <a:off x="3460588" y="3389258"/>
            <a:ext cx="2216727" cy="738909"/>
          </a:xfrm>
          <a:prstGeom prst="rect">
            <a:avLst/>
          </a:prstGeom>
          <a:solidFill>
            <a:srgbClr val="00B0F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200" dirty="0" smtClean="0">
                <a:solidFill>
                  <a:prstClr val="white"/>
                </a:solidFill>
              </a:rPr>
              <a:t>Youth Exhibition</a:t>
            </a:r>
          </a:p>
          <a:p>
            <a:pPr algn="ctr"/>
            <a:r>
              <a:rPr lang="en-AU" sz="1200" i="1" dirty="0" smtClean="0">
                <a:solidFill>
                  <a:prstClr val="white"/>
                </a:solidFill>
              </a:rPr>
              <a:t>Boys</a:t>
            </a:r>
          </a:p>
        </p:txBody>
      </p:sp>
      <p:sp>
        <p:nvSpPr>
          <p:cNvPr id="11" name="Rectangle 10"/>
          <p:cNvSpPr/>
          <p:nvPr/>
        </p:nvSpPr>
        <p:spPr>
          <a:xfrm>
            <a:off x="6286132" y="4317511"/>
            <a:ext cx="2216727" cy="738909"/>
          </a:xfrm>
          <a:prstGeom prst="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200" dirty="0">
                <a:solidFill>
                  <a:prstClr val="white"/>
                </a:solidFill>
              </a:rPr>
              <a:t>Musical </a:t>
            </a:r>
            <a:r>
              <a:rPr lang="en-AU" sz="1200" dirty="0" err="1" smtClean="0">
                <a:solidFill>
                  <a:prstClr val="white"/>
                </a:solidFill>
              </a:rPr>
              <a:t>Mela</a:t>
            </a:r>
            <a:endParaRPr lang="en-AU" sz="1200" dirty="0" smtClean="0">
              <a:solidFill>
                <a:prstClr val="white"/>
              </a:solidFill>
            </a:endParaRPr>
          </a:p>
          <a:p>
            <a:pPr algn="ctr"/>
            <a:r>
              <a:rPr lang="en-AU" sz="1200" i="1" dirty="0" smtClean="0">
                <a:solidFill>
                  <a:prstClr val="white"/>
                </a:solidFill>
              </a:rPr>
              <a:t>Combined</a:t>
            </a:r>
            <a:endParaRPr lang="en-AU" sz="1200" i="1" dirty="0">
              <a:solidFill>
                <a:prstClr val="white"/>
              </a:solidFill>
            </a:endParaRPr>
          </a:p>
        </p:txBody>
      </p:sp>
      <p:sp>
        <p:nvSpPr>
          <p:cNvPr id="12" name="Rectangle 11"/>
          <p:cNvSpPr/>
          <p:nvPr/>
        </p:nvSpPr>
        <p:spPr>
          <a:xfrm>
            <a:off x="637309" y="4317511"/>
            <a:ext cx="2216727" cy="738909"/>
          </a:xfrm>
          <a:prstGeom prst="rect">
            <a:avLst/>
          </a:prstGeom>
          <a:solidFill>
            <a:schemeClr val="tx1">
              <a:lumMod val="65000"/>
              <a:lumOff val="3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AU" dirty="0">
                <a:solidFill>
                  <a:prstClr val="white"/>
                </a:solidFill>
              </a:rPr>
              <a:t>Breakfast</a:t>
            </a:r>
          </a:p>
        </p:txBody>
      </p:sp>
      <p:sp>
        <p:nvSpPr>
          <p:cNvPr id="13" name="Rectangle 12"/>
          <p:cNvSpPr/>
          <p:nvPr/>
        </p:nvSpPr>
        <p:spPr>
          <a:xfrm>
            <a:off x="3460588" y="4317510"/>
            <a:ext cx="2216727" cy="738909"/>
          </a:xfrm>
          <a:prstGeom prst="rect">
            <a:avLst/>
          </a:prstGeom>
          <a:solidFill>
            <a:srgbClr val="EF4DD8"/>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200" dirty="0" smtClean="0">
                <a:solidFill>
                  <a:prstClr val="white"/>
                </a:solidFill>
              </a:rPr>
              <a:t>Youth Exhibition</a:t>
            </a:r>
          </a:p>
          <a:p>
            <a:pPr algn="ctr"/>
            <a:r>
              <a:rPr lang="en-AU" sz="1200" i="1" dirty="0" smtClean="0">
                <a:solidFill>
                  <a:prstClr val="white"/>
                </a:solidFill>
              </a:rPr>
              <a:t>Girls</a:t>
            </a:r>
            <a:endParaRPr lang="en-AU" sz="1200" i="1" dirty="0">
              <a:solidFill>
                <a:prstClr val="white"/>
              </a:solidFill>
            </a:endParaRPr>
          </a:p>
        </p:txBody>
      </p:sp>
      <p:sp>
        <p:nvSpPr>
          <p:cNvPr id="14" name="Rectangle 13"/>
          <p:cNvSpPr/>
          <p:nvPr/>
        </p:nvSpPr>
        <p:spPr>
          <a:xfrm>
            <a:off x="6286213" y="2461007"/>
            <a:ext cx="2216727" cy="738909"/>
          </a:xfrm>
          <a:prstGeom prst="rect">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200" dirty="0" err="1" smtClean="0">
                <a:solidFill>
                  <a:prstClr val="white"/>
                </a:solidFill>
              </a:rPr>
              <a:t>Vedam</a:t>
            </a:r>
            <a:r>
              <a:rPr lang="en-AU" sz="1200" dirty="0" smtClean="0">
                <a:solidFill>
                  <a:prstClr val="white"/>
                </a:solidFill>
              </a:rPr>
              <a:t>, </a:t>
            </a:r>
            <a:r>
              <a:rPr lang="en-AU" sz="1200" dirty="0" err="1" smtClean="0">
                <a:solidFill>
                  <a:prstClr val="white"/>
                </a:solidFill>
              </a:rPr>
              <a:t>Bhajans</a:t>
            </a:r>
            <a:r>
              <a:rPr lang="en-AU" sz="1200" dirty="0" smtClean="0">
                <a:solidFill>
                  <a:prstClr val="white"/>
                </a:solidFill>
              </a:rPr>
              <a:t> </a:t>
            </a:r>
            <a:r>
              <a:rPr lang="en-AU" sz="1200" dirty="0">
                <a:solidFill>
                  <a:prstClr val="white"/>
                </a:solidFill>
              </a:rPr>
              <a:t>&amp; </a:t>
            </a:r>
            <a:r>
              <a:rPr lang="en-AU" sz="1200" dirty="0" err="1" smtClean="0">
                <a:solidFill>
                  <a:prstClr val="white"/>
                </a:solidFill>
              </a:rPr>
              <a:t>Darshan</a:t>
            </a:r>
            <a:endParaRPr lang="en-AU" sz="1200" dirty="0">
              <a:solidFill>
                <a:prstClr val="white"/>
              </a:solidFill>
            </a:endParaRPr>
          </a:p>
        </p:txBody>
      </p:sp>
      <p:sp>
        <p:nvSpPr>
          <p:cNvPr id="15" name="Rectangle 14"/>
          <p:cNvSpPr/>
          <p:nvPr/>
        </p:nvSpPr>
        <p:spPr>
          <a:xfrm>
            <a:off x="637309" y="5245761"/>
            <a:ext cx="2216727" cy="738909"/>
          </a:xfrm>
          <a:prstGeom prst="rect">
            <a:avLst/>
          </a:prstGeom>
          <a:solidFill>
            <a:schemeClr val="accent2">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200" dirty="0">
                <a:solidFill>
                  <a:prstClr val="white"/>
                </a:solidFill>
              </a:rPr>
              <a:t>Personal </a:t>
            </a:r>
            <a:r>
              <a:rPr lang="en-AU" sz="1200" dirty="0" smtClean="0">
                <a:solidFill>
                  <a:prstClr val="white"/>
                </a:solidFill>
              </a:rPr>
              <a:t>Choice</a:t>
            </a:r>
          </a:p>
          <a:p>
            <a:pPr algn="ctr"/>
            <a:r>
              <a:rPr lang="en-AU" sz="1200" i="1" dirty="0" smtClean="0">
                <a:solidFill>
                  <a:prstClr val="white"/>
                </a:solidFill>
              </a:rPr>
              <a:t>Concurrent Session</a:t>
            </a:r>
            <a:endParaRPr lang="en-AU" sz="1200" i="1" dirty="0">
              <a:solidFill>
                <a:prstClr val="white"/>
              </a:solidFill>
            </a:endParaRPr>
          </a:p>
        </p:txBody>
      </p:sp>
      <p:sp>
        <p:nvSpPr>
          <p:cNvPr id="16" name="Rectangle 15"/>
          <p:cNvSpPr/>
          <p:nvPr/>
        </p:nvSpPr>
        <p:spPr>
          <a:xfrm>
            <a:off x="3460588" y="5245760"/>
            <a:ext cx="2216727" cy="738909"/>
          </a:xfrm>
          <a:prstGeom prst="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200" dirty="0" smtClean="0">
                <a:solidFill>
                  <a:prstClr val="white"/>
                </a:solidFill>
              </a:rPr>
              <a:t>Divine Directions</a:t>
            </a:r>
          </a:p>
          <a:p>
            <a:pPr algn="ctr"/>
            <a:r>
              <a:rPr lang="en-AU" sz="1200" i="1" dirty="0" smtClean="0">
                <a:solidFill>
                  <a:prstClr val="white"/>
                </a:solidFill>
              </a:rPr>
              <a:t>Combined</a:t>
            </a:r>
            <a:endParaRPr lang="en-AU" sz="1200" i="1" dirty="0">
              <a:solidFill>
                <a:prstClr val="white"/>
              </a:solidFill>
            </a:endParaRPr>
          </a:p>
        </p:txBody>
      </p:sp>
      <p:sp>
        <p:nvSpPr>
          <p:cNvPr id="17" name="Rectangle 16"/>
          <p:cNvSpPr/>
          <p:nvPr/>
        </p:nvSpPr>
        <p:spPr>
          <a:xfrm>
            <a:off x="6283867" y="5245759"/>
            <a:ext cx="2216727" cy="738909"/>
          </a:xfrm>
          <a:prstGeom prst="rect">
            <a:avLst/>
          </a:prstGeom>
          <a:solidFill>
            <a:schemeClr val="tx1">
              <a:lumMod val="65000"/>
              <a:lumOff val="3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AU" dirty="0">
                <a:solidFill>
                  <a:prstClr val="white"/>
                </a:solidFill>
              </a:rPr>
              <a:t>Dinner</a:t>
            </a:r>
          </a:p>
        </p:txBody>
      </p:sp>
      <p:sp>
        <p:nvSpPr>
          <p:cNvPr id="3" name="Rectangle 2"/>
          <p:cNvSpPr/>
          <p:nvPr/>
        </p:nvSpPr>
        <p:spPr>
          <a:xfrm>
            <a:off x="489527" y="1589894"/>
            <a:ext cx="2512291" cy="73022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AU" dirty="0" smtClean="0">
                <a:solidFill>
                  <a:prstClr val="white"/>
                </a:solidFill>
              </a:rPr>
              <a:t>Morning</a:t>
            </a:r>
          </a:p>
          <a:p>
            <a:pPr algn="ctr"/>
            <a:r>
              <a:rPr lang="en-AU" dirty="0" err="1" smtClean="0">
                <a:solidFill>
                  <a:prstClr val="white"/>
                </a:solidFill>
              </a:rPr>
              <a:t>5:30Am-10:30Am</a:t>
            </a:r>
            <a:endParaRPr lang="en-AU" dirty="0">
              <a:solidFill>
                <a:prstClr val="white"/>
              </a:solidFill>
            </a:endParaRPr>
          </a:p>
        </p:txBody>
      </p:sp>
      <p:sp>
        <p:nvSpPr>
          <p:cNvPr id="4" name="Rectangle 3"/>
          <p:cNvSpPr/>
          <p:nvPr/>
        </p:nvSpPr>
        <p:spPr>
          <a:xfrm>
            <a:off x="3312806" y="1589894"/>
            <a:ext cx="2512291" cy="73022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AU" dirty="0" smtClean="0">
                <a:solidFill>
                  <a:prstClr val="white"/>
                </a:solidFill>
              </a:rPr>
              <a:t>Afternoon</a:t>
            </a:r>
          </a:p>
          <a:p>
            <a:pPr algn="ctr"/>
            <a:r>
              <a:rPr lang="en-AU" dirty="0" smtClean="0">
                <a:solidFill>
                  <a:prstClr val="white"/>
                </a:solidFill>
              </a:rPr>
              <a:t>12:00Pm-4:00Pm</a:t>
            </a:r>
            <a:endParaRPr lang="en-AU" dirty="0">
              <a:solidFill>
                <a:prstClr val="white"/>
              </a:solidFill>
            </a:endParaRPr>
          </a:p>
        </p:txBody>
      </p:sp>
      <p:sp>
        <p:nvSpPr>
          <p:cNvPr id="5" name="Rectangle 4"/>
          <p:cNvSpPr/>
          <p:nvPr/>
        </p:nvSpPr>
        <p:spPr>
          <a:xfrm>
            <a:off x="6136085" y="1589893"/>
            <a:ext cx="2512291" cy="73022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AU" dirty="0" smtClean="0">
                <a:solidFill>
                  <a:prstClr val="white"/>
                </a:solidFill>
              </a:rPr>
              <a:t>Evening</a:t>
            </a:r>
          </a:p>
          <a:p>
            <a:pPr algn="ctr"/>
            <a:r>
              <a:rPr lang="en-AU" dirty="0" smtClean="0">
                <a:solidFill>
                  <a:prstClr val="white"/>
                </a:solidFill>
              </a:rPr>
              <a:t>5:30Pm-9:30Pm</a:t>
            </a:r>
            <a:endParaRPr lang="en-AU" dirty="0">
              <a:solidFill>
                <a:prstClr val="white"/>
              </a:solidFill>
            </a:endParaRPr>
          </a:p>
        </p:txBody>
      </p:sp>
    </p:spTree>
    <p:extLst>
      <p:ext uri="{BB962C8B-B14F-4D97-AF65-F5344CB8AC3E}">
        <p14:creationId xmlns:p14="http://schemas.microsoft.com/office/powerpoint/2010/main" val="8696324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792" y="228600"/>
            <a:ext cx="8534400" cy="758952"/>
          </a:xfrm>
        </p:spPr>
        <p:txBody>
          <a:bodyPr/>
          <a:lstStyle/>
          <a:p>
            <a:r>
              <a:rPr lang="en-AU" dirty="0" smtClean="0"/>
              <a:t>Festival Committee Structure</a:t>
            </a:r>
            <a:endParaRPr lang="en-AU" dirty="0"/>
          </a:p>
        </p:txBody>
      </p:sp>
      <p:sp>
        <p:nvSpPr>
          <p:cNvPr id="32" name="Rounded Rectangle 31"/>
          <p:cNvSpPr/>
          <p:nvPr/>
        </p:nvSpPr>
        <p:spPr>
          <a:xfrm>
            <a:off x="3401994" y="4149080"/>
            <a:ext cx="2622140" cy="399469"/>
          </a:xfrm>
          <a:prstGeom prst="roundRect">
            <a:avLst/>
          </a:prstGeom>
          <a:solidFill>
            <a:schemeClr val="accent1">
              <a:lumMod val="60000"/>
              <a:lumOff val="40000"/>
            </a:schemeClr>
          </a:solidFill>
        </p:spPr>
        <p:style>
          <a:lnRef idx="2">
            <a:schemeClr val="accent1">
              <a:shade val="50000"/>
            </a:schemeClr>
          </a:lnRef>
          <a:fillRef idx="1002">
            <a:schemeClr val="dk2"/>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AU" sz="2000" dirty="0" smtClean="0">
                <a:solidFill>
                  <a:prstClr val="black"/>
                </a:solidFill>
              </a:rPr>
              <a:t>Food &amp; Beverage</a:t>
            </a:r>
            <a:endParaRPr lang="en-AU" sz="2000" dirty="0">
              <a:solidFill>
                <a:prstClr val="black"/>
              </a:solidFill>
            </a:endParaRPr>
          </a:p>
        </p:txBody>
      </p:sp>
      <p:sp>
        <p:nvSpPr>
          <p:cNvPr id="33" name="Rounded Rectangle 32"/>
          <p:cNvSpPr/>
          <p:nvPr/>
        </p:nvSpPr>
        <p:spPr>
          <a:xfrm>
            <a:off x="6209360" y="3039099"/>
            <a:ext cx="2629866" cy="354285"/>
          </a:xfrm>
          <a:prstGeom prst="roundRect">
            <a:avLst/>
          </a:prstGeom>
          <a:solidFill>
            <a:schemeClr val="accent1">
              <a:lumMod val="60000"/>
              <a:lumOff val="40000"/>
            </a:schemeClr>
          </a:solidFill>
        </p:spPr>
        <p:style>
          <a:lnRef idx="2">
            <a:schemeClr val="accent1">
              <a:shade val="50000"/>
            </a:schemeClr>
          </a:lnRef>
          <a:fillRef idx="1002">
            <a:schemeClr val="dk2"/>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AU" sz="2000" dirty="0" smtClean="0">
                <a:solidFill>
                  <a:prstClr val="black"/>
                </a:solidFill>
              </a:rPr>
              <a:t>Media</a:t>
            </a:r>
            <a:endParaRPr lang="en-AU" sz="2000" dirty="0">
              <a:solidFill>
                <a:prstClr val="black"/>
              </a:solidFill>
            </a:endParaRPr>
          </a:p>
        </p:txBody>
      </p:sp>
      <p:sp>
        <p:nvSpPr>
          <p:cNvPr id="34" name="Rounded Rectangle 33"/>
          <p:cNvSpPr/>
          <p:nvPr/>
        </p:nvSpPr>
        <p:spPr>
          <a:xfrm>
            <a:off x="3401994" y="5210527"/>
            <a:ext cx="2655747" cy="365065"/>
          </a:xfrm>
          <a:prstGeom prst="roundRect">
            <a:avLst/>
          </a:prstGeom>
          <a:solidFill>
            <a:schemeClr val="accent1">
              <a:lumMod val="60000"/>
              <a:lumOff val="40000"/>
            </a:schemeClr>
          </a:solidFill>
        </p:spPr>
        <p:style>
          <a:lnRef idx="2">
            <a:schemeClr val="accent1">
              <a:shade val="50000"/>
            </a:schemeClr>
          </a:lnRef>
          <a:fillRef idx="1002">
            <a:schemeClr val="dk2"/>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AU" sz="2000" dirty="0" smtClean="0">
                <a:solidFill>
                  <a:prstClr val="black"/>
                </a:solidFill>
              </a:rPr>
              <a:t>Volunteers</a:t>
            </a:r>
            <a:endParaRPr lang="en-AU" sz="2000" dirty="0">
              <a:solidFill>
                <a:prstClr val="black"/>
              </a:solidFill>
            </a:endParaRPr>
          </a:p>
        </p:txBody>
      </p:sp>
      <p:sp>
        <p:nvSpPr>
          <p:cNvPr id="39" name="Rounded Rectangle 38"/>
          <p:cNvSpPr/>
          <p:nvPr/>
        </p:nvSpPr>
        <p:spPr>
          <a:xfrm>
            <a:off x="547736" y="5192938"/>
            <a:ext cx="2612145" cy="396302"/>
          </a:xfrm>
          <a:prstGeom prst="roundRect">
            <a:avLst/>
          </a:prstGeom>
          <a:solidFill>
            <a:schemeClr val="accent1">
              <a:lumMod val="60000"/>
              <a:lumOff val="40000"/>
            </a:schemeClr>
          </a:solidFill>
        </p:spPr>
        <p:style>
          <a:lnRef idx="2">
            <a:schemeClr val="accent1">
              <a:shade val="50000"/>
            </a:schemeClr>
          </a:lnRef>
          <a:fillRef idx="1002">
            <a:schemeClr val="dk2"/>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AU" sz="2000" dirty="0" smtClean="0">
                <a:solidFill>
                  <a:prstClr val="black"/>
                </a:solidFill>
              </a:rPr>
              <a:t>Program</a:t>
            </a:r>
            <a:endParaRPr lang="en-AU" sz="2000" dirty="0">
              <a:solidFill>
                <a:prstClr val="black"/>
              </a:solidFill>
            </a:endParaRPr>
          </a:p>
        </p:txBody>
      </p:sp>
      <p:sp>
        <p:nvSpPr>
          <p:cNvPr id="41" name="Rounded Rectangle 40"/>
          <p:cNvSpPr/>
          <p:nvPr/>
        </p:nvSpPr>
        <p:spPr>
          <a:xfrm>
            <a:off x="547736" y="3005235"/>
            <a:ext cx="2629864" cy="388149"/>
          </a:xfrm>
          <a:prstGeom prst="roundRect">
            <a:avLst/>
          </a:prstGeom>
          <a:solidFill>
            <a:schemeClr val="accent1">
              <a:lumMod val="60000"/>
              <a:lumOff val="40000"/>
            </a:schemeClr>
          </a:solidFill>
        </p:spPr>
        <p:style>
          <a:lnRef idx="2">
            <a:schemeClr val="accent1">
              <a:shade val="50000"/>
            </a:schemeClr>
          </a:lnRef>
          <a:fillRef idx="1002">
            <a:schemeClr val="dk2"/>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AU" sz="2000" dirty="0" smtClean="0">
                <a:solidFill>
                  <a:prstClr val="black"/>
                </a:solidFill>
              </a:rPr>
              <a:t>Registration</a:t>
            </a:r>
            <a:endParaRPr lang="en-AU" sz="2000" dirty="0">
              <a:solidFill>
                <a:prstClr val="black"/>
              </a:solidFill>
            </a:endParaRPr>
          </a:p>
        </p:txBody>
      </p:sp>
      <p:sp>
        <p:nvSpPr>
          <p:cNvPr id="43" name="Rounded Rectangle 42"/>
          <p:cNvSpPr/>
          <p:nvPr/>
        </p:nvSpPr>
        <p:spPr>
          <a:xfrm>
            <a:off x="547733" y="4149080"/>
            <a:ext cx="2629864" cy="385821"/>
          </a:xfrm>
          <a:prstGeom prst="roundRect">
            <a:avLst/>
          </a:prstGeom>
          <a:solidFill>
            <a:schemeClr val="accent1">
              <a:lumMod val="60000"/>
              <a:lumOff val="40000"/>
            </a:schemeClr>
          </a:solidFill>
        </p:spPr>
        <p:style>
          <a:lnRef idx="2">
            <a:schemeClr val="accent1">
              <a:shade val="50000"/>
            </a:schemeClr>
          </a:lnRef>
          <a:fillRef idx="1002">
            <a:schemeClr val="dk2"/>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AU" sz="2000" dirty="0" smtClean="0">
                <a:solidFill>
                  <a:prstClr val="black"/>
                </a:solidFill>
              </a:rPr>
              <a:t>Accommodation</a:t>
            </a:r>
            <a:endParaRPr lang="en-AU" sz="2000" dirty="0">
              <a:solidFill>
                <a:prstClr val="black"/>
              </a:solidFill>
            </a:endParaRPr>
          </a:p>
        </p:txBody>
      </p:sp>
      <p:sp>
        <p:nvSpPr>
          <p:cNvPr id="45" name="Rounded Rectangle 44"/>
          <p:cNvSpPr/>
          <p:nvPr/>
        </p:nvSpPr>
        <p:spPr>
          <a:xfrm>
            <a:off x="3401994" y="3009098"/>
            <a:ext cx="2612144" cy="386427"/>
          </a:xfrm>
          <a:prstGeom prst="roundRect">
            <a:avLst/>
          </a:prstGeom>
          <a:solidFill>
            <a:schemeClr val="accent1">
              <a:lumMod val="60000"/>
              <a:lumOff val="40000"/>
            </a:schemeClr>
          </a:solidFill>
        </p:spPr>
        <p:style>
          <a:lnRef idx="2">
            <a:schemeClr val="accent1">
              <a:shade val="50000"/>
            </a:schemeClr>
          </a:lnRef>
          <a:fillRef idx="1002">
            <a:schemeClr val="dk2"/>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AU" sz="2000" dirty="0" smtClean="0">
                <a:solidFill>
                  <a:prstClr val="black"/>
                </a:solidFill>
              </a:rPr>
              <a:t>Venue</a:t>
            </a:r>
            <a:endParaRPr lang="en-AU" sz="2000" dirty="0">
              <a:solidFill>
                <a:prstClr val="black"/>
              </a:solidFill>
            </a:endParaRPr>
          </a:p>
        </p:txBody>
      </p:sp>
      <p:sp>
        <p:nvSpPr>
          <p:cNvPr id="52" name="Rounded Rectangle 51"/>
          <p:cNvSpPr/>
          <p:nvPr/>
        </p:nvSpPr>
        <p:spPr>
          <a:xfrm>
            <a:off x="6193556" y="4149080"/>
            <a:ext cx="2645670" cy="397631"/>
          </a:xfrm>
          <a:prstGeom prst="roundRect">
            <a:avLst/>
          </a:prstGeom>
          <a:solidFill>
            <a:schemeClr val="accent1">
              <a:lumMod val="60000"/>
              <a:lumOff val="40000"/>
            </a:schemeClr>
          </a:solidFill>
        </p:spPr>
        <p:style>
          <a:lnRef idx="2">
            <a:schemeClr val="accent1">
              <a:shade val="50000"/>
            </a:schemeClr>
          </a:lnRef>
          <a:fillRef idx="1002">
            <a:schemeClr val="dk2"/>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AU" sz="2000" dirty="0" smtClean="0">
                <a:solidFill>
                  <a:prstClr val="black"/>
                </a:solidFill>
              </a:rPr>
              <a:t>Finance</a:t>
            </a:r>
            <a:endParaRPr lang="en-AU" sz="2000" dirty="0">
              <a:solidFill>
                <a:prstClr val="black"/>
              </a:solidFill>
            </a:endParaRPr>
          </a:p>
        </p:txBody>
      </p:sp>
      <p:sp>
        <p:nvSpPr>
          <p:cNvPr id="56" name="Rounded Rectangle 55"/>
          <p:cNvSpPr/>
          <p:nvPr/>
        </p:nvSpPr>
        <p:spPr>
          <a:xfrm>
            <a:off x="6183100" y="5220136"/>
            <a:ext cx="2656125" cy="354285"/>
          </a:xfrm>
          <a:prstGeom prst="roundRect">
            <a:avLst/>
          </a:prstGeom>
          <a:solidFill>
            <a:schemeClr val="accent1">
              <a:lumMod val="60000"/>
              <a:lumOff val="40000"/>
            </a:schemeClr>
          </a:solidFill>
        </p:spPr>
        <p:style>
          <a:lnRef idx="2">
            <a:schemeClr val="accent1">
              <a:shade val="50000"/>
            </a:schemeClr>
          </a:lnRef>
          <a:fillRef idx="1002">
            <a:schemeClr val="dk2"/>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AU" sz="2000" dirty="0" smtClean="0">
                <a:solidFill>
                  <a:prstClr val="black"/>
                </a:solidFill>
              </a:rPr>
              <a:t>Health</a:t>
            </a:r>
            <a:endParaRPr lang="en-AU" sz="2000" dirty="0">
              <a:solidFill>
                <a:prstClr val="black"/>
              </a:solidFill>
            </a:endParaRPr>
          </a:p>
        </p:txBody>
      </p:sp>
      <p:sp>
        <p:nvSpPr>
          <p:cNvPr id="80" name="Rectangle 79"/>
          <p:cNvSpPr/>
          <p:nvPr/>
        </p:nvSpPr>
        <p:spPr>
          <a:xfrm>
            <a:off x="2634016" y="1628800"/>
            <a:ext cx="3835021" cy="51380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AU" sz="1600" dirty="0" smtClean="0">
                <a:solidFill>
                  <a:prstClr val="white"/>
                </a:solidFill>
              </a:rPr>
              <a:t>Festival Coordinator</a:t>
            </a:r>
          </a:p>
          <a:p>
            <a:pPr algn="ctr"/>
            <a:r>
              <a:rPr lang="en-AU" sz="1600" dirty="0" smtClean="0">
                <a:solidFill>
                  <a:prstClr val="white"/>
                </a:solidFill>
              </a:rPr>
              <a:t>To be Appointed</a:t>
            </a:r>
          </a:p>
        </p:txBody>
      </p:sp>
      <p:sp>
        <p:nvSpPr>
          <p:cNvPr id="85" name="TextBox 84"/>
          <p:cNvSpPr txBox="1"/>
          <p:nvPr/>
        </p:nvSpPr>
        <p:spPr>
          <a:xfrm>
            <a:off x="592031" y="2492896"/>
            <a:ext cx="1819729" cy="461665"/>
          </a:xfrm>
          <a:prstGeom prst="rect">
            <a:avLst/>
          </a:prstGeom>
          <a:noFill/>
        </p:spPr>
        <p:txBody>
          <a:bodyPr wrap="none" rtlCol="0">
            <a:spAutoFit/>
          </a:bodyPr>
          <a:lstStyle/>
          <a:p>
            <a:r>
              <a:rPr lang="en-AU" sz="2400" i="1" dirty="0" smtClean="0">
                <a:solidFill>
                  <a:prstClr val="black"/>
                </a:solidFill>
              </a:rPr>
              <a:t>Committees</a:t>
            </a:r>
            <a:endParaRPr lang="en-AU" sz="2400" i="1" dirty="0">
              <a:solidFill>
                <a:prstClr val="black"/>
              </a:solidFill>
            </a:endParaRPr>
          </a:p>
        </p:txBody>
      </p:sp>
    </p:spTree>
    <p:extLst>
      <p:ext uri="{BB962C8B-B14F-4D97-AF65-F5344CB8AC3E}">
        <p14:creationId xmlns:p14="http://schemas.microsoft.com/office/powerpoint/2010/main" val="272698461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Pentagon 2"/>
          <p:cNvSpPr/>
          <p:nvPr/>
        </p:nvSpPr>
        <p:spPr>
          <a:xfrm>
            <a:off x="601162" y="1880515"/>
            <a:ext cx="7945388" cy="960582"/>
          </a:xfrm>
          <a:prstGeom prst="homePlate">
            <a:avLst/>
          </a:prstGeom>
          <a:solidFill>
            <a:schemeClr val="accent5"/>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AU" dirty="0">
                <a:solidFill>
                  <a:prstClr val="white"/>
                </a:solidFill>
              </a:rPr>
              <a:t>Strategy &amp; Design</a:t>
            </a:r>
          </a:p>
          <a:p>
            <a:pPr algn="ctr"/>
            <a:r>
              <a:rPr lang="en-AU" dirty="0" smtClean="0">
                <a:solidFill>
                  <a:prstClr val="white"/>
                </a:solidFill>
              </a:rPr>
              <a:t>Jan 2015</a:t>
            </a:r>
            <a:endParaRPr lang="en-AU" dirty="0">
              <a:solidFill>
                <a:prstClr val="white"/>
              </a:solidFill>
            </a:endParaRPr>
          </a:p>
        </p:txBody>
      </p:sp>
      <p:sp>
        <p:nvSpPr>
          <p:cNvPr id="4" name="Up Arrow Callout 3"/>
          <p:cNvSpPr/>
          <p:nvPr/>
        </p:nvSpPr>
        <p:spPr>
          <a:xfrm>
            <a:off x="601162" y="3069888"/>
            <a:ext cx="7945388" cy="2946400"/>
          </a:xfrm>
          <a:prstGeom prst="upArrowCallout">
            <a:avLst>
              <a:gd name="adj1" fmla="val 20122"/>
              <a:gd name="adj2" fmla="val 25000"/>
              <a:gd name="adj3" fmla="val 25000"/>
              <a:gd name="adj4" fmla="val 81591"/>
            </a:avLst>
          </a:prstGeom>
          <a:solidFill>
            <a:schemeClr val="bg1"/>
          </a:solidFill>
        </p:spPr>
        <p:style>
          <a:lnRef idx="1">
            <a:schemeClr val="accent1"/>
          </a:lnRef>
          <a:fillRef idx="3">
            <a:schemeClr val="accent1"/>
          </a:fillRef>
          <a:effectRef idx="2">
            <a:schemeClr val="accent1"/>
          </a:effectRef>
          <a:fontRef idx="minor">
            <a:schemeClr val="lt1"/>
          </a:fontRef>
        </p:style>
        <p:txBody>
          <a:bodyPr rtlCol="0" anchor="ctr"/>
          <a:lstStyle/>
          <a:p>
            <a:pPr marL="285750" indent="-285750">
              <a:buFont typeface="Arial" panose="020B0604020202020204" pitchFamily="34" charset="0"/>
              <a:buChar char="•"/>
            </a:pPr>
            <a:r>
              <a:rPr lang="en-AU" dirty="0" smtClean="0">
                <a:solidFill>
                  <a:prstClr val="black"/>
                </a:solidFill>
              </a:rPr>
              <a:t>Concept Sign-off </a:t>
            </a:r>
            <a:r>
              <a:rPr lang="en-AU" dirty="0" smtClean="0">
                <a:solidFill>
                  <a:prstClr val="black"/>
                </a:solidFill>
              </a:rPr>
              <a:t>(Nov 23 2014)</a:t>
            </a:r>
          </a:p>
          <a:p>
            <a:pPr marL="285750" indent="-285750">
              <a:buFont typeface="Arial" panose="020B0604020202020204" pitchFamily="34" charset="0"/>
              <a:buChar char="•"/>
            </a:pPr>
            <a:endParaRPr lang="en-AU" dirty="0" smtClean="0">
              <a:solidFill>
                <a:prstClr val="black"/>
              </a:solidFill>
            </a:endParaRPr>
          </a:p>
          <a:p>
            <a:pPr marL="285750" indent="-285750">
              <a:buFont typeface="Arial" panose="020B0604020202020204" pitchFamily="34" charset="0"/>
              <a:buChar char="•"/>
            </a:pPr>
            <a:r>
              <a:rPr lang="en-AU" dirty="0" smtClean="0">
                <a:solidFill>
                  <a:prstClr val="black"/>
                </a:solidFill>
              </a:rPr>
              <a:t>Finalisation of WYC core team (Dec 20 2014)</a:t>
            </a:r>
          </a:p>
          <a:p>
            <a:pPr marL="285750" indent="-285750">
              <a:buFont typeface="Arial" panose="020B0604020202020204" pitchFamily="34" charset="0"/>
              <a:buChar char="•"/>
            </a:pPr>
            <a:endParaRPr lang="en-AU" dirty="0" smtClean="0">
              <a:solidFill>
                <a:prstClr val="black"/>
              </a:solidFill>
            </a:endParaRPr>
          </a:p>
          <a:p>
            <a:pPr marL="285750" indent="-285750">
              <a:buFont typeface="Arial" panose="020B0604020202020204" pitchFamily="34" charset="0"/>
              <a:buChar char="•"/>
            </a:pPr>
            <a:r>
              <a:rPr lang="en-AU" dirty="0" smtClean="0">
                <a:solidFill>
                  <a:prstClr val="black"/>
                </a:solidFill>
              </a:rPr>
              <a:t>Shortlist of program hosts, speakers, and facilitators (Dec 20 2014)</a:t>
            </a:r>
          </a:p>
          <a:p>
            <a:pPr marL="285750" indent="-285750">
              <a:buFont typeface="Arial" panose="020B0604020202020204" pitchFamily="34" charset="0"/>
              <a:buChar char="•"/>
            </a:pPr>
            <a:endParaRPr lang="en-AU" dirty="0">
              <a:solidFill>
                <a:prstClr val="black"/>
              </a:solidFill>
            </a:endParaRPr>
          </a:p>
          <a:p>
            <a:pPr marL="285750" indent="-285750">
              <a:buFont typeface="Arial" panose="020B0604020202020204" pitchFamily="34" charset="0"/>
              <a:buChar char="•"/>
            </a:pPr>
            <a:r>
              <a:rPr lang="en-AU" dirty="0" smtClean="0">
                <a:solidFill>
                  <a:prstClr val="black"/>
                </a:solidFill>
              </a:rPr>
              <a:t>Finalisation of </a:t>
            </a:r>
            <a:r>
              <a:rPr lang="en-AU" dirty="0" err="1">
                <a:solidFill>
                  <a:prstClr val="black"/>
                </a:solidFill>
              </a:rPr>
              <a:t>S</a:t>
            </a:r>
            <a:r>
              <a:rPr lang="en-AU" dirty="0" err="1" smtClean="0">
                <a:solidFill>
                  <a:prstClr val="black"/>
                </a:solidFill>
              </a:rPr>
              <a:t>adhana</a:t>
            </a:r>
            <a:r>
              <a:rPr lang="en-AU" dirty="0" smtClean="0">
                <a:solidFill>
                  <a:prstClr val="black"/>
                </a:solidFill>
              </a:rPr>
              <a:t> program and festival design (Jan 30)</a:t>
            </a:r>
          </a:p>
        </p:txBody>
      </p:sp>
    </p:spTree>
    <p:extLst>
      <p:ext uri="{BB962C8B-B14F-4D97-AF65-F5344CB8AC3E}">
        <p14:creationId xmlns:p14="http://schemas.microsoft.com/office/powerpoint/2010/main" val="192850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Service to Man is Service to God</a:t>
            </a:r>
            <a:endParaRPr lang="en-AU" dirty="0"/>
          </a:p>
        </p:txBody>
      </p:sp>
      <p:sp>
        <p:nvSpPr>
          <p:cNvPr id="3" name="Content Placeholder 2"/>
          <p:cNvSpPr>
            <a:spLocks noGrp="1"/>
          </p:cNvSpPr>
          <p:nvPr>
            <p:ph idx="1"/>
          </p:nvPr>
        </p:nvSpPr>
        <p:spPr/>
        <p:txBody>
          <a:bodyPr/>
          <a:lstStyle/>
          <a:p>
            <a:pPr>
              <a:lnSpc>
                <a:spcPct val="150000"/>
              </a:lnSpc>
            </a:pPr>
            <a:r>
              <a:rPr lang="en-AU" dirty="0" smtClean="0"/>
              <a:t>Presentation by the </a:t>
            </a:r>
            <a:r>
              <a:rPr lang="en-AU" dirty="0" err="1" smtClean="0"/>
              <a:t>SSIO</a:t>
            </a:r>
            <a:r>
              <a:rPr lang="en-AU" dirty="0" smtClean="0"/>
              <a:t> Youth. Evening </a:t>
            </a:r>
            <a:r>
              <a:rPr lang="en-AU" dirty="0" err="1" smtClean="0"/>
              <a:t>Darshan</a:t>
            </a:r>
            <a:r>
              <a:rPr lang="en-AU" dirty="0" smtClean="0"/>
              <a:t> 20</a:t>
            </a:r>
            <a:r>
              <a:rPr lang="en-AU" baseline="30000" dirty="0" smtClean="0"/>
              <a:t>th</a:t>
            </a:r>
            <a:r>
              <a:rPr lang="en-AU" dirty="0" smtClean="0"/>
              <a:t> Nov. </a:t>
            </a:r>
          </a:p>
          <a:p>
            <a:pPr>
              <a:lnSpc>
                <a:spcPct val="150000"/>
              </a:lnSpc>
            </a:pPr>
            <a:r>
              <a:rPr lang="en-AU" dirty="0" smtClean="0"/>
              <a:t>Program consists of songs and videos focused on Service. </a:t>
            </a:r>
          </a:p>
          <a:p>
            <a:pPr marL="0" indent="0">
              <a:lnSpc>
                <a:spcPct val="150000"/>
              </a:lnSpc>
              <a:buNone/>
            </a:pPr>
            <a:endParaRPr lang="en-AU" dirty="0"/>
          </a:p>
        </p:txBody>
      </p:sp>
    </p:spTree>
    <p:extLst>
      <p:ext uri="{BB962C8B-B14F-4D97-AF65-F5344CB8AC3E}">
        <p14:creationId xmlns:p14="http://schemas.microsoft.com/office/powerpoint/2010/main" val="423271282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Questions and Comments</a:t>
            </a:r>
            <a:endParaRPr lang="en-AU" dirty="0"/>
          </a:p>
        </p:txBody>
      </p:sp>
      <p:sp>
        <p:nvSpPr>
          <p:cNvPr id="3" name="Content Placeholder 2"/>
          <p:cNvSpPr txBox="1">
            <a:spLocks/>
          </p:cNvSpPr>
          <p:nvPr/>
        </p:nvSpPr>
        <p:spPr>
          <a:xfrm>
            <a:off x="467544" y="1556792"/>
            <a:ext cx="8229600" cy="4525963"/>
          </a:xfrm>
          <a:prstGeom prst="rect">
            <a:avLst/>
          </a:prstGeom>
        </p:spPr>
        <p:txBody>
          <a:bodyPr>
            <a:normAutofit/>
          </a:bodyPr>
          <a:lst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pPr marL="0" indent="0">
              <a:buNone/>
            </a:pPr>
            <a:endParaRPr lang="en-GB" sz="3200" b="1" dirty="0" smtClean="0">
              <a:solidFill>
                <a:schemeClr val="tx2"/>
              </a:solidFill>
              <a:latin typeface="Century Gothic" panose="020B0502020202020204" pitchFamily="34" charset="0"/>
            </a:endParaRPr>
          </a:p>
          <a:p>
            <a:pPr marL="0" indent="0" algn="ctr">
              <a:buNone/>
            </a:pPr>
            <a:r>
              <a:rPr lang="en-GB" sz="3200" b="1" dirty="0" smtClean="0">
                <a:solidFill>
                  <a:schemeClr val="tx2"/>
                </a:solidFill>
                <a:latin typeface="Century Gothic" panose="020B0502020202020204" pitchFamily="34" charset="0"/>
              </a:rPr>
              <a:t>Shivendra Kumar</a:t>
            </a:r>
          </a:p>
          <a:p>
            <a:pPr marL="0" indent="0" algn="ctr">
              <a:buNone/>
            </a:pPr>
            <a:r>
              <a:rPr lang="en-GB" sz="3200" b="1" dirty="0" err="1" smtClean="0">
                <a:solidFill>
                  <a:schemeClr val="tx2"/>
                </a:solidFill>
                <a:latin typeface="Century Gothic" panose="020B0502020202020204" pitchFamily="34" charset="0"/>
                <a:hlinkClick r:id="rId2"/>
              </a:rPr>
              <a:t>Kumar.shivend@gmail.com</a:t>
            </a:r>
            <a:endParaRPr lang="en-GB" sz="3200" b="1" dirty="0" smtClean="0">
              <a:solidFill>
                <a:schemeClr val="tx2"/>
              </a:solidFill>
              <a:latin typeface="Century Gothic" panose="020B0502020202020204" pitchFamily="34" charset="0"/>
            </a:endParaRPr>
          </a:p>
          <a:p>
            <a:pPr marL="0" indent="0" algn="ctr">
              <a:buNone/>
            </a:pPr>
            <a:r>
              <a:rPr lang="en-GB" sz="3200" b="1" dirty="0" err="1" smtClean="0">
                <a:solidFill>
                  <a:schemeClr val="tx2"/>
                </a:solidFill>
                <a:latin typeface="Century Gothic" panose="020B0502020202020204" pitchFamily="34" charset="0"/>
              </a:rPr>
              <a:t>Whats</a:t>
            </a:r>
            <a:r>
              <a:rPr lang="en-GB" sz="3200" b="1" dirty="0">
                <a:solidFill>
                  <a:schemeClr val="tx2"/>
                </a:solidFill>
                <a:latin typeface="Century Gothic" panose="020B0502020202020204" pitchFamily="34" charset="0"/>
              </a:rPr>
              <a:t> </a:t>
            </a:r>
            <a:r>
              <a:rPr lang="en-GB" sz="3200" b="1" dirty="0" smtClean="0">
                <a:solidFill>
                  <a:schemeClr val="tx2"/>
                </a:solidFill>
                <a:latin typeface="Century Gothic" panose="020B0502020202020204" pitchFamily="34" charset="0"/>
              </a:rPr>
              <a:t>App/ </a:t>
            </a:r>
            <a:r>
              <a:rPr lang="en-GB" sz="3200" b="1" dirty="0" err="1" smtClean="0">
                <a:solidFill>
                  <a:schemeClr val="tx2"/>
                </a:solidFill>
                <a:latin typeface="Century Gothic" panose="020B0502020202020204" pitchFamily="34" charset="0"/>
              </a:rPr>
              <a:t>Viber</a:t>
            </a:r>
            <a:r>
              <a:rPr lang="en-GB" sz="3200" b="1" dirty="0" smtClean="0">
                <a:solidFill>
                  <a:schemeClr val="tx2"/>
                </a:solidFill>
                <a:latin typeface="Century Gothic" panose="020B0502020202020204" pitchFamily="34" charset="0"/>
              </a:rPr>
              <a:t>/ Cell: +61 405 805 485</a:t>
            </a:r>
          </a:p>
          <a:p>
            <a:pPr marL="0" indent="0" algn="ctr">
              <a:buNone/>
            </a:pPr>
            <a:r>
              <a:rPr lang="en-GB" sz="3200" b="1" dirty="0" smtClean="0">
                <a:solidFill>
                  <a:schemeClr val="tx2"/>
                </a:solidFill>
                <a:latin typeface="Century Gothic" panose="020B0502020202020204" pitchFamily="34" charset="0"/>
              </a:rPr>
              <a:t>Skype: </a:t>
            </a:r>
            <a:r>
              <a:rPr lang="en-GB" sz="3200" b="1" dirty="0" err="1" smtClean="0">
                <a:solidFill>
                  <a:schemeClr val="tx2"/>
                </a:solidFill>
                <a:latin typeface="Century Gothic" panose="020B0502020202020204" pitchFamily="34" charset="0"/>
              </a:rPr>
              <a:t>shivendra2005</a:t>
            </a:r>
            <a:endParaRPr lang="en-GB" sz="3200" b="1" dirty="0" smtClean="0">
              <a:solidFill>
                <a:schemeClr val="tx2"/>
              </a:solidFill>
              <a:latin typeface="Century Gothic" panose="020B0502020202020204" pitchFamily="34" charset="0"/>
            </a:endParaRPr>
          </a:p>
          <a:p>
            <a:pPr marL="0" indent="0" algn="ctr">
              <a:buNone/>
            </a:pPr>
            <a:endParaRPr lang="en-GB" sz="2400" dirty="0">
              <a:solidFill>
                <a:schemeClr val="tx2"/>
              </a:solidFill>
              <a:latin typeface="Century Gothic" panose="020B0502020202020204" pitchFamily="34" charset="0"/>
            </a:endParaRPr>
          </a:p>
        </p:txBody>
      </p:sp>
    </p:spTree>
    <p:extLst>
      <p:ext uri="{BB962C8B-B14F-4D97-AF65-F5344CB8AC3E}">
        <p14:creationId xmlns:p14="http://schemas.microsoft.com/office/powerpoint/2010/main" val="34703122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p:cNvPicPr>
            <a:picLocks noChangeAspect="1" noChangeArrowheads="1"/>
          </p:cNvPicPr>
          <p:nvPr/>
        </p:nvPicPr>
        <p:blipFill rotWithShape="1">
          <a:blip r:embed="rId2" cstate="screen">
            <a:duotone>
              <a:schemeClr val="accent6">
                <a:shade val="45000"/>
                <a:satMod val="135000"/>
              </a:schemeClr>
              <a:prstClr val="white"/>
            </a:duotone>
            <a:extLst>
              <a:ext uri="{BEBA8EAE-BF5A-486C-A8C5-ECC9F3942E4B}">
                <a14:imgProps xmlns:a14="http://schemas.microsoft.com/office/drawing/2010/main">
                  <a14:imgLayer r:embed="rId3">
                    <a14:imgEffect>
                      <a14:artisticPlasticWrap/>
                    </a14:imgEffect>
                    <a14:imgEffect>
                      <a14:brightnessContrast bright="45000"/>
                    </a14:imgEffect>
                  </a14:imgLayer>
                </a14:imgProps>
              </a:ext>
              <a:ext uri="{28A0092B-C50C-407E-A947-70E740481C1C}">
                <a14:useLocalDpi xmlns:a14="http://schemas.microsoft.com/office/drawing/2010/main"/>
              </a:ext>
            </a:extLst>
          </a:blip>
          <a:srcRect/>
          <a:stretch/>
        </p:blipFill>
        <p:spPr bwMode="auto">
          <a:xfrm>
            <a:off x="0" y="-1142"/>
            <a:ext cx="9144000" cy="68572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2"/>
          <p:cNvPicPr>
            <a:picLocks noChangeAspect="1" noChangeArrowheads="1"/>
          </p:cNvPicPr>
          <p:nvPr/>
        </p:nvPicPr>
        <p:blipFill rotWithShape="1">
          <a:blip r:embed="rId4" cstate="email">
            <a:extLst>
              <a:ext uri="{BEBA8EAE-BF5A-486C-A8C5-ECC9F3942E4B}">
                <a14:imgProps xmlns:a14="http://schemas.microsoft.com/office/drawing/2010/main">
                  <a14:imgLayer r:embed="rId5">
                    <a14:imgEffect>
                      <a14:artisticCrisscrossEtching/>
                    </a14:imgEffect>
                  </a14:imgLayer>
                </a14:imgProps>
              </a:ext>
              <a:ext uri="{28A0092B-C50C-407E-A947-70E740481C1C}">
                <a14:useLocalDpi xmlns:a14="http://schemas.microsoft.com/office/drawing/2010/main"/>
              </a:ext>
            </a:extLst>
          </a:blip>
          <a:srcRect/>
          <a:stretch/>
        </p:blipFill>
        <p:spPr bwMode="auto">
          <a:xfrm>
            <a:off x="2771800" y="1501560"/>
            <a:ext cx="3490688" cy="3511616"/>
          </a:xfrm>
          <a:prstGeom prst="ellipse">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1 Título"/>
          <p:cNvSpPr txBox="1">
            <a:spLocks/>
          </p:cNvSpPr>
          <p:nvPr/>
        </p:nvSpPr>
        <p:spPr>
          <a:xfrm>
            <a:off x="467544" y="4806280"/>
            <a:ext cx="8085584" cy="1143000"/>
          </a:xfrm>
          <a:prstGeom prst="rect">
            <a:avLst/>
          </a:prstGeom>
          <a:ln>
            <a:no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800" i="1" dirty="0" smtClean="0">
                <a:solidFill>
                  <a:srgbClr val="0070C0"/>
                </a:solidFill>
                <a:latin typeface="Candara" pitchFamily="34" charset="0"/>
                <a:ea typeface="Segoe UI" pitchFamily="34" charset="0"/>
                <a:cs typeface="Segoe UI" pitchFamily="34" charset="0"/>
              </a:rPr>
              <a:t>G</a:t>
            </a:r>
            <a:r>
              <a:rPr lang="en-US" sz="1800" i="1" dirty="0" smtClean="0">
                <a:solidFill>
                  <a:srgbClr val="000099"/>
                </a:solidFill>
                <a:latin typeface="Candara" pitchFamily="34" charset="0"/>
                <a:ea typeface="Segoe UI" pitchFamily="34" charset="0"/>
                <a:cs typeface="Segoe UI" pitchFamily="34" charset="0"/>
              </a:rPr>
              <a:t>lobal </a:t>
            </a:r>
            <a:r>
              <a:rPr lang="en-US" sz="1800" i="1" dirty="0" smtClean="0">
                <a:solidFill>
                  <a:srgbClr val="0070C0"/>
                </a:solidFill>
                <a:latin typeface="Candara" pitchFamily="34" charset="0"/>
                <a:ea typeface="Segoe UI" pitchFamily="34" charset="0"/>
                <a:cs typeface="Segoe UI" pitchFamily="34" charset="0"/>
              </a:rPr>
              <a:t>S</a:t>
            </a:r>
            <a:r>
              <a:rPr lang="en-US" sz="1800" i="1" dirty="0" smtClean="0">
                <a:solidFill>
                  <a:srgbClr val="000099"/>
                </a:solidFill>
                <a:latin typeface="Candara" pitchFamily="34" charset="0"/>
                <a:ea typeface="Segoe UI" pitchFamily="34" charset="0"/>
                <a:cs typeface="Segoe UI" pitchFamily="34" charset="0"/>
              </a:rPr>
              <a:t>ervice </a:t>
            </a:r>
            <a:r>
              <a:rPr lang="en-US" sz="1800" i="1" dirty="0" smtClean="0">
                <a:solidFill>
                  <a:srgbClr val="0070C0"/>
                </a:solidFill>
                <a:latin typeface="Candara" pitchFamily="34" charset="0"/>
                <a:ea typeface="Segoe UI" pitchFamily="34" charset="0"/>
                <a:cs typeface="Segoe UI" pitchFamily="34" charset="0"/>
              </a:rPr>
              <a:t>P</a:t>
            </a:r>
            <a:r>
              <a:rPr lang="en-US" sz="1800" i="1" dirty="0" smtClean="0">
                <a:solidFill>
                  <a:srgbClr val="000099"/>
                </a:solidFill>
                <a:latin typeface="Candara" pitchFamily="34" charset="0"/>
                <a:ea typeface="Segoe UI" pitchFamily="34" charset="0"/>
                <a:cs typeface="Segoe UI" pitchFamily="34" charset="0"/>
              </a:rPr>
              <a:t>roject of the </a:t>
            </a:r>
            <a:r>
              <a:rPr lang="en-US" sz="1800" i="1" dirty="0">
                <a:solidFill>
                  <a:srgbClr val="0070C0"/>
                </a:solidFill>
                <a:latin typeface="Candara" pitchFamily="34" charset="0"/>
                <a:ea typeface="Segoe UI" pitchFamily="34" charset="0"/>
                <a:cs typeface="Segoe UI" pitchFamily="34" charset="0"/>
              </a:rPr>
              <a:t>S</a:t>
            </a:r>
            <a:r>
              <a:rPr lang="en-US" sz="1800" i="1" dirty="0" smtClean="0">
                <a:solidFill>
                  <a:srgbClr val="000099"/>
                </a:solidFill>
                <a:latin typeface="Candara" pitchFamily="34" charset="0"/>
                <a:ea typeface="Segoe UI" pitchFamily="34" charset="0"/>
                <a:cs typeface="Segoe UI" pitchFamily="34" charset="0"/>
              </a:rPr>
              <a:t>athya </a:t>
            </a:r>
            <a:r>
              <a:rPr lang="en-US" sz="1800" i="1" dirty="0">
                <a:solidFill>
                  <a:srgbClr val="0070C0"/>
                </a:solidFill>
                <a:latin typeface="Candara" pitchFamily="34" charset="0"/>
                <a:ea typeface="Segoe UI" pitchFamily="34" charset="0"/>
                <a:cs typeface="Segoe UI" pitchFamily="34" charset="0"/>
              </a:rPr>
              <a:t>S</a:t>
            </a:r>
            <a:r>
              <a:rPr lang="en-US" sz="1800" i="1" dirty="0" smtClean="0">
                <a:solidFill>
                  <a:srgbClr val="000099"/>
                </a:solidFill>
                <a:latin typeface="Candara" pitchFamily="34" charset="0"/>
                <a:ea typeface="Segoe UI" pitchFamily="34" charset="0"/>
                <a:cs typeface="Segoe UI" pitchFamily="34" charset="0"/>
              </a:rPr>
              <a:t>ai </a:t>
            </a:r>
            <a:r>
              <a:rPr lang="en-US" sz="1800" i="1" dirty="0">
                <a:solidFill>
                  <a:srgbClr val="0070C0"/>
                </a:solidFill>
                <a:latin typeface="Candara" pitchFamily="34" charset="0"/>
                <a:ea typeface="Segoe UI" pitchFamily="34" charset="0"/>
                <a:cs typeface="Segoe UI" pitchFamily="34" charset="0"/>
              </a:rPr>
              <a:t>I</a:t>
            </a:r>
            <a:r>
              <a:rPr lang="en-US" sz="1800" i="1" dirty="0" smtClean="0">
                <a:solidFill>
                  <a:srgbClr val="000099"/>
                </a:solidFill>
                <a:latin typeface="Candara" pitchFamily="34" charset="0"/>
                <a:ea typeface="Segoe UI" pitchFamily="34" charset="0"/>
                <a:cs typeface="Segoe UI" pitchFamily="34" charset="0"/>
              </a:rPr>
              <a:t>nternational </a:t>
            </a:r>
            <a:r>
              <a:rPr lang="en-US" sz="1800" i="1" dirty="0">
                <a:solidFill>
                  <a:srgbClr val="0070C0"/>
                </a:solidFill>
                <a:latin typeface="Candara" pitchFamily="34" charset="0"/>
                <a:ea typeface="Segoe UI" pitchFamily="34" charset="0"/>
                <a:cs typeface="Segoe UI" pitchFamily="34" charset="0"/>
              </a:rPr>
              <a:t>O</a:t>
            </a:r>
            <a:r>
              <a:rPr lang="en-US" sz="1800" i="1" dirty="0" smtClean="0">
                <a:solidFill>
                  <a:srgbClr val="000099"/>
                </a:solidFill>
                <a:latin typeface="Candara" pitchFamily="34" charset="0"/>
                <a:ea typeface="Segoe UI" pitchFamily="34" charset="0"/>
                <a:cs typeface="Segoe UI" pitchFamily="34" charset="0"/>
              </a:rPr>
              <a:t>rganization</a:t>
            </a:r>
            <a:endParaRPr lang="en-US" sz="1800" i="1" dirty="0">
              <a:solidFill>
                <a:srgbClr val="000099"/>
              </a:solidFill>
              <a:latin typeface="Candara" pitchFamily="34" charset="0"/>
              <a:ea typeface="Batang" pitchFamily="18" charset="-127"/>
              <a:cs typeface="Segoe UI" pitchFamily="34" charset="0"/>
            </a:endParaRPr>
          </a:p>
        </p:txBody>
      </p:sp>
      <p:sp>
        <p:nvSpPr>
          <p:cNvPr id="5" name="1 Título"/>
          <p:cNvSpPr txBox="1">
            <a:spLocks/>
          </p:cNvSpPr>
          <p:nvPr/>
        </p:nvSpPr>
        <p:spPr>
          <a:xfrm>
            <a:off x="446856" y="-315416"/>
            <a:ext cx="8085584" cy="2511152"/>
          </a:xfrm>
          <a:prstGeom prst="rect">
            <a:avLst/>
          </a:prstGeom>
          <a:ln>
            <a:no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1200" dirty="0" smtClean="0">
              <a:solidFill>
                <a:srgbClr val="7030A0"/>
              </a:solidFill>
              <a:latin typeface="Pristina" pitchFamily="66" charset="0"/>
              <a:ea typeface="Segoe UI" pitchFamily="34" charset="0"/>
              <a:cs typeface="Segoe UI" pitchFamily="34" charset="0"/>
            </a:endParaRPr>
          </a:p>
          <a:p>
            <a:r>
              <a:rPr lang="en-US" sz="3200" dirty="0" smtClean="0">
                <a:solidFill>
                  <a:srgbClr val="0000CC"/>
                </a:solidFill>
                <a:effectLst>
                  <a:outerShdw blurRad="38100" dist="38100" dir="2700000" algn="tl">
                    <a:srgbClr val="000000">
                      <a:alpha val="43137"/>
                    </a:srgbClr>
                  </a:outerShdw>
                </a:effectLst>
                <a:latin typeface="Pristina" pitchFamily="66" charset="0"/>
                <a:ea typeface="Segoe UI" pitchFamily="34" charset="0"/>
                <a:cs typeface="Segoe UI" pitchFamily="34" charset="0"/>
              </a:rPr>
              <a:t>“</a:t>
            </a:r>
            <a:r>
              <a:rPr lang="en-US" sz="3200" dirty="0" smtClean="0">
                <a:solidFill>
                  <a:srgbClr val="00B0F0"/>
                </a:solidFill>
                <a:effectLst>
                  <a:outerShdw blurRad="38100" dist="38100" dir="2700000" algn="tl">
                    <a:srgbClr val="000000">
                      <a:alpha val="43137"/>
                    </a:srgbClr>
                  </a:outerShdw>
                </a:effectLst>
                <a:latin typeface="Segoe Script" pitchFamily="34" charset="0"/>
                <a:ea typeface="Segoe UI" pitchFamily="34" charset="0"/>
                <a:cs typeface="Segoe UI" pitchFamily="34" charset="0"/>
              </a:rPr>
              <a:t>C</a:t>
            </a:r>
            <a:r>
              <a:rPr lang="en-US" sz="2800" dirty="0" smtClean="0">
                <a:solidFill>
                  <a:srgbClr val="0000CC"/>
                </a:solidFill>
                <a:effectLst>
                  <a:outerShdw blurRad="38100" dist="38100" dir="2700000" algn="tl">
                    <a:srgbClr val="000000">
                      <a:alpha val="43137"/>
                    </a:srgbClr>
                  </a:outerShdw>
                </a:effectLst>
                <a:latin typeface="Segoe Script" pitchFamily="34" charset="0"/>
                <a:ea typeface="Segoe UI" pitchFamily="34" charset="0"/>
                <a:cs typeface="Segoe UI" pitchFamily="34" charset="0"/>
              </a:rPr>
              <a:t>hildren Our </a:t>
            </a:r>
            <a:r>
              <a:rPr lang="en-US" sz="3200" dirty="0" smtClean="0">
                <a:solidFill>
                  <a:srgbClr val="00B0F0"/>
                </a:solidFill>
                <a:effectLst>
                  <a:outerShdw blurRad="38100" dist="38100" dir="2700000" algn="tl">
                    <a:srgbClr val="000000">
                      <a:alpha val="43137"/>
                    </a:srgbClr>
                  </a:outerShdw>
                </a:effectLst>
                <a:latin typeface="Segoe Script" pitchFamily="34" charset="0"/>
                <a:ea typeface="Segoe UI" pitchFamily="34" charset="0"/>
                <a:cs typeface="Segoe UI" pitchFamily="34" charset="0"/>
              </a:rPr>
              <a:t>F</a:t>
            </a:r>
            <a:r>
              <a:rPr lang="en-US" sz="2800" dirty="0" smtClean="0">
                <a:solidFill>
                  <a:srgbClr val="0000CC"/>
                </a:solidFill>
                <a:effectLst>
                  <a:outerShdw blurRad="38100" dist="38100" dir="2700000" algn="tl">
                    <a:srgbClr val="000000">
                      <a:alpha val="43137"/>
                    </a:srgbClr>
                  </a:outerShdw>
                </a:effectLst>
                <a:latin typeface="Segoe Script" pitchFamily="34" charset="0"/>
                <a:ea typeface="Segoe UI" pitchFamily="34" charset="0"/>
                <a:cs typeface="Segoe UI" pitchFamily="34" charset="0"/>
              </a:rPr>
              <a:t>uture</a:t>
            </a:r>
            <a:r>
              <a:rPr lang="en-US" sz="3200" dirty="0" smtClean="0">
                <a:solidFill>
                  <a:srgbClr val="0000CC"/>
                </a:solidFill>
                <a:effectLst>
                  <a:outerShdw blurRad="38100" dist="38100" dir="2700000" algn="tl">
                    <a:srgbClr val="000000">
                      <a:alpha val="43137"/>
                    </a:srgbClr>
                  </a:outerShdw>
                </a:effectLst>
                <a:latin typeface="Pristina" pitchFamily="66" charset="0"/>
                <a:ea typeface="Segoe UI" pitchFamily="34" charset="0"/>
                <a:cs typeface="Segoe UI" pitchFamily="34" charset="0"/>
              </a:rPr>
              <a:t>”</a:t>
            </a:r>
          </a:p>
          <a:p>
            <a:pPr lvl="0">
              <a:spcBef>
                <a:spcPts val="0"/>
              </a:spcBef>
            </a:pPr>
            <a:r>
              <a:rPr lang="en-US" sz="2800" dirty="0">
                <a:solidFill>
                  <a:srgbClr val="00FF00"/>
                </a:solidFill>
                <a:effectLst>
                  <a:outerShdw blurRad="38100" dist="38100" dir="2700000" algn="tl">
                    <a:srgbClr val="000000">
                      <a:alpha val="43137"/>
                    </a:srgbClr>
                  </a:outerShdw>
                </a:effectLst>
                <a:latin typeface="BatangChe" pitchFamily="49" charset="-127"/>
                <a:ea typeface="BatangChe" pitchFamily="49" charset="-127"/>
                <a:cs typeface="Segoe UI" pitchFamily="34" charset="0"/>
              </a:rPr>
              <a:t>2014</a:t>
            </a:r>
          </a:p>
          <a:p>
            <a:endParaRPr lang="en-US" sz="3200" dirty="0">
              <a:solidFill>
                <a:srgbClr val="0000CC"/>
              </a:solidFill>
              <a:effectLst>
                <a:outerShdw blurRad="38100" dist="38100" dir="2700000" algn="tl">
                  <a:srgbClr val="000000">
                    <a:alpha val="43137"/>
                  </a:srgbClr>
                </a:outerShdw>
              </a:effectLst>
              <a:latin typeface="Pristina" pitchFamily="66" charset="0"/>
              <a:ea typeface="Batang" pitchFamily="18" charset="-127"/>
              <a:cs typeface="Segoe UI" pitchFamily="34" charset="0"/>
            </a:endParaRPr>
          </a:p>
        </p:txBody>
      </p:sp>
      <p:sp>
        <p:nvSpPr>
          <p:cNvPr id="2" name="Rectangle 1"/>
          <p:cNvSpPr/>
          <p:nvPr/>
        </p:nvSpPr>
        <p:spPr>
          <a:xfrm>
            <a:off x="2532663" y="5805264"/>
            <a:ext cx="4055561" cy="769441"/>
          </a:xfrm>
          <a:prstGeom prst="rect">
            <a:avLst/>
          </a:prstGeom>
          <a:noFill/>
          <a:ln>
            <a:solidFill>
              <a:srgbClr val="C00000"/>
            </a:solidFill>
          </a:ln>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400" b="1" cap="none" spc="0" dirty="0" smtClean="0">
                <a:ln w="11430"/>
                <a:solidFill>
                  <a:schemeClr val="accent3">
                    <a:lumMod val="75000"/>
                  </a:schemeClr>
                </a:solidFill>
                <a:effectLst>
                  <a:outerShdw blurRad="50800" dist="39000" dir="5460000" algn="tl">
                    <a:srgbClr val="000000">
                      <a:alpha val="38000"/>
                    </a:srgbClr>
                  </a:outerShdw>
                </a:effectLst>
              </a:rPr>
              <a:t>Interim Report</a:t>
            </a:r>
            <a:endParaRPr lang="en-US" sz="4400" b="1" cap="none" spc="0" dirty="0">
              <a:ln w="11430"/>
              <a:solidFill>
                <a:schemeClr val="accent3">
                  <a:lumMod val="75000"/>
                </a:schemeClr>
              </a:solidFill>
              <a:effectLst>
                <a:outerShdw blurRad="50800" dist="39000" dir="5460000" algn="tl">
                  <a:srgbClr val="000000">
                    <a:alpha val="38000"/>
                  </a:srgbClr>
                </a:outerShdw>
              </a:effectLst>
            </a:endParaRPr>
          </a:p>
        </p:txBody>
      </p:sp>
    </p:spTree>
    <p:extLst>
      <p:ext uri="{BB962C8B-B14F-4D97-AF65-F5344CB8AC3E}">
        <p14:creationId xmlns:p14="http://schemas.microsoft.com/office/powerpoint/2010/main" val="13895209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r>
              <a:rPr lang="en-AU" dirty="0" smtClean="0"/>
              <a:t>Serve the Planet 2014 - Data</a:t>
            </a:r>
            <a:endParaRPr lang="en-AU" dirty="0"/>
          </a:p>
        </p:txBody>
      </p:sp>
      <p:sp>
        <p:nvSpPr>
          <p:cNvPr id="3" name="Content Placeholder 2"/>
          <p:cNvSpPr>
            <a:spLocks noGrp="1"/>
          </p:cNvSpPr>
          <p:nvPr>
            <p:ph idx="1"/>
          </p:nvPr>
        </p:nvSpPr>
        <p:spPr>
          <a:xfrm>
            <a:off x="457200" y="2492896"/>
            <a:ext cx="8229600" cy="3528392"/>
          </a:xfrm>
        </p:spPr>
        <p:txBody>
          <a:bodyPr>
            <a:noAutofit/>
          </a:bodyPr>
          <a:lstStyle/>
          <a:p>
            <a:pPr>
              <a:lnSpc>
                <a:spcPct val="120000"/>
              </a:lnSpc>
            </a:pPr>
            <a:r>
              <a:rPr lang="en-AU" sz="3200" dirty="0" smtClean="0"/>
              <a:t>Spreadsheet with data was submitted by Zone Youth Coordinators. Reports approved by Zone Chairs.</a:t>
            </a:r>
          </a:p>
          <a:p>
            <a:pPr>
              <a:lnSpc>
                <a:spcPct val="120000"/>
              </a:lnSpc>
            </a:pPr>
            <a:r>
              <a:rPr lang="en-AU" sz="3200" dirty="0" smtClean="0"/>
              <a:t>Data copied in a single file for analysis.</a:t>
            </a:r>
          </a:p>
          <a:p>
            <a:pPr>
              <a:lnSpc>
                <a:spcPct val="120000"/>
              </a:lnSpc>
            </a:pPr>
            <a:r>
              <a:rPr lang="en-AU" sz="3200" dirty="0" smtClean="0"/>
              <a:t>Statistics generated using submitted data.</a:t>
            </a:r>
          </a:p>
        </p:txBody>
      </p:sp>
      <p:sp>
        <p:nvSpPr>
          <p:cNvPr id="5" name="Content Placeholder 2"/>
          <p:cNvSpPr txBox="1">
            <a:spLocks/>
          </p:cNvSpPr>
          <p:nvPr/>
        </p:nvSpPr>
        <p:spPr>
          <a:xfrm>
            <a:off x="590872" y="1844823"/>
            <a:ext cx="8229600" cy="532655"/>
          </a:xfrm>
          <a:prstGeom prst="rect">
            <a:avLst/>
          </a:prstGeom>
          <a:solidFill>
            <a:schemeClr val="accent1">
              <a:lumMod val="60000"/>
              <a:lumOff val="40000"/>
            </a:schemeClr>
          </a:solidFill>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AU" b="1" dirty="0" smtClean="0">
                <a:solidFill>
                  <a:schemeClr val="accent3">
                    <a:lumMod val="75000"/>
                  </a:schemeClr>
                </a:solidFill>
              </a:rPr>
              <a:t>Data submission and validation of report</a:t>
            </a:r>
            <a:endParaRPr lang="en-AU" b="1" dirty="0">
              <a:solidFill>
                <a:schemeClr val="accent3">
                  <a:lumMod val="75000"/>
                </a:schemeClr>
              </a:solidFill>
            </a:endParaRPr>
          </a:p>
        </p:txBody>
      </p:sp>
    </p:spTree>
    <p:extLst>
      <p:ext uri="{BB962C8B-B14F-4D97-AF65-F5344CB8AC3E}">
        <p14:creationId xmlns:p14="http://schemas.microsoft.com/office/powerpoint/2010/main" val="24025805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Serve the Planet 2014 </a:t>
            </a:r>
            <a:r>
              <a:rPr lang="en-AU" dirty="0" smtClean="0"/>
              <a:t> </a:t>
            </a:r>
            <a:r>
              <a:rPr lang="en-AU" dirty="0"/>
              <a:t>Participation</a:t>
            </a:r>
          </a:p>
        </p:txBody>
      </p:sp>
      <p:sp>
        <p:nvSpPr>
          <p:cNvPr id="8" name="Content Placeholder 2"/>
          <p:cNvSpPr>
            <a:spLocks noGrp="1"/>
          </p:cNvSpPr>
          <p:nvPr>
            <p:ph idx="1"/>
          </p:nvPr>
        </p:nvSpPr>
        <p:spPr>
          <a:xfrm>
            <a:off x="467544" y="1744217"/>
            <a:ext cx="8229600" cy="532655"/>
          </a:xfrm>
          <a:solidFill>
            <a:schemeClr val="accent1">
              <a:lumMod val="60000"/>
              <a:lumOff val="40000"/>
            </a:schemeClr>
          </a:solidFill>
        </p:spPr>
        <p:txBody>
          <a:bodyPr>
            <a:normAutofit/>
          </a:bodyPr>
          <a:lstStyle/>
          <a:p>
            <a:pPr marL="0" indent="0" algn="ctr">
              <a:buNone/>
            </a:pPr>
            <a:r>
              <a:rPr lang="en-AU" b="1" dirty="0" smtClean="0"/>
              <a:t>69 countries took part in Serve the Planet 2014</a:t>
            </a:r>
            <a:endParaRPr lang="en-AU" b="1" dirty="0"/>
          </a:p>
        </p:txBody>
      </p:sp>
      <p:graphicFrame>
        <p:nvGraphicFramePr>
          <p:cNvPr id="7" name="Table 6"/>
          <p:cNvGraphicFramePr>
            <a:graphicFrameLocks noGrp="1"/>
          </p:cNvGraphicFramePr>
          <p:nvPr>
            <p:extLst>
              <p:ext uri="{D42A27DB-BD31-4B8C-83A1-F6EECF244321}">
                <p14:modId xmlns:p14="http://schemas.microsoft.com/office/powerpoint/2010/main" val="1154077127"/>
              </p:ext>
            </p:extLst>
          </p:nvPr>
        </p:nvGraphicFramePr>
        <p:xfrm>
          <a:off x="446855" y="2329741"/>
          <a:ext cx="8229601" cy="3930399"/>
        </p:xfrm>
        <a:graphic>
          <a:graphicData uri="http://schemas.openxmlformats.org/drawingml/2006/table">
            <a:tbl>
              <a:tblPr/>
              <a:tblGrid>
                <a:gridCol w="1465292"/>
                <a:gridCol w="172026"/>
                <a:gridCol w="909280"/>
                <a:gridCol w="159738"/>
                <a:gridCol w="1170391"/>
                <a:gridCol w="175098"/>
                <a:gridCol w="823267"/>
                <a:gridCol w="135164"/>
                <a:gridCol w="1019869"/>
                <a:gridCol w="122876"/>
                <a:gridCol w="786405"/>
                <a:gridCol w="122876"/>
                <a:gridCol w="1167319"/>
              </a:tblGrid>
              <a:tr h="274203">
                <a:tc>
                  <a:txBody>
                    <a:bodyPr/>
                    <a:lstStyle/>
                    <a:p>
                      <a:pPr algn="ctr" fontAlgn="b"/>
                      <a:r>
                        <a:rPr lang="en-AU" sz="1200" b="1" i="0" u="none" strike="noStrike" dirty="0">
                          <a:solidFill>
                            <a:srgbClr val="000000"/>
                          </a:solidFill>
                          <a:effectLst/>
                          <a:latin typeface="Calibri"/>
                        </a:rPr>
                        <a:t>1</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chemeClr val="bg1">
                        <a:lumMod val="85000"/>
                      </a:schemeClr>
                    </a:solidFill>
                  </a:tcPr>
                </a:tc>
                <a:tc>
                  <a:txBody>
                    <a:bodyPr/>
                    <a:lstStyle/>
                    <a:p>
                      <a:pPr algn="ctr" fontAlgn="b"/>
                      <a:r>
                        <a:rPr lang="en-AU" sz="1200" b="1" i="0" u="none" strike="noStrike">
                          <a:solidFill>
                            <a:srgbClr val="000000"/>
                          </a:solidFill>
                          <a:effectLst/>
                          <a:latin typeface="Calibri"/>
                        </a:rPr>
                        <a:t> </a:t>
                      </a:r>
                    </a:p>
                  </a:txBody>
                  <a:tcPr marL="0" marR="0" marT="0" marB="0" anchor="b">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b"/>
                      <a:r>
                        <a:rPr lang="en-AU" sz="1200" b="1" i="0" u="none" strike="noStrike" dirty="0" err="1">
                          <a:solidFill>
                            <a:srgbClr val="000000"/>
                          </a:solidFill>
                          <a:effectLst/>
                          <a:latin typeface="Calibri"/>
                        </a:rPr>
                        <a:t>2B</a:t>
                      </a:r>
                      <a:endParaRPr lang="en-AU" sz="1200" b="1" i="0" u="none" strike="noStrike" dirty="0">
                        <a:solidFill>
                          <a:srgbClr val="000000"/>
                        </a:solidFill>
                        <a:effectLst/>
                        <a:latin typeface="Calibri"/>
                      </a:endParaRP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chemeClr val="bg1">
                        <a:lumMod val="85000"/>
                      </a:schemeClr>
                    </a:solidFill>
                  </a:tcPr>
                </a:tc>
                <a:tc>
                  <a:txBody>
                    <a:bodyPr/>
                    <a:lstStyle/>
                    <a:p>
                      <a:pPr algn="ctr" fontAlgn="b"/>
                      <a:r>
                        <a:rPr lang="en-AU" sz="1200" b="1" i="0" u="none" strike="noStrike">
                          <a:solidFill>
                            <a:srgbClr val="000000"/>
                          </a:solidFill>
                          <a:effectLst/>
                          <a:latin typeface="Calibri"/>
                        </a:rPr>
                        <a:t> </a:t>
                      </a:r>
                    </a:p>
                  </a:txBody>
                  <a:tcPr marL="0" marR="0" marT="0" marB="0" anchor="b">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b"/>
                      <a:r>
                        <a:rPr lang="en-AU" sz="1200" b="1" i="0" u="none" strike="noStrike" dirty="0">
                          <a:solidFill>
                            <a:srgbClr val="000000"/>
                          </a:solidFill>
                          <a:effectLst/>
                          <a:latin typeface="Calibri"/>
                        </a:rPr>
                        <a:t>4</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chemeClr val="bg1">
                        <a:lumMod val="85000"/>
                      </a:schemeClr>
                    </a:solidFill>
                  </a:tcPr>
                </a:tc>
                <a:tc>
                  <a:txBody>
                    <a:bodyPr/>
                    <a:lstStyle/>
                    <a:p>
                      <a:pPr algn="ctr" fontAlgn="b"/>
                      <a:r>
                        <a:rPr lang="en-AU" sz="1200" b="1" i="0" u="none" strike="noStrike">
                          <a:solidFill>
                            <a:srgbClr val="000000"/>
                          </a:solidFill>
                          <a:effectLst/>
                          <a:latin typeface="Calibri"/>
                        </a:rPr>
                        <a:t> </a:t>
                      </a:r>
                    </a:p>
                  </a:txBody>
                  <a:tcPr marL="0" marR="0" marT="0" marB="0" anchor="b">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b"/>
                      <a:r>
                        <a:rPr lang="en-AU" sz="1200" b="1" i="0" u="none" strike="noStrike" dirty="0">
                          <a:solidFill>
                            <a:srgbClr val="000000"/>
                          </a:solidFill>
                          <a:effectLst/>
                          <a:latin typeface="Calibri"/>
                        </a:rPr>
                        <a:t>6</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chemeClr val="bg1">
                        <a:lumMod val="85000"/>
                      </a:schemeClr>
                    </a:solidFill>
                  </a:tcPr>
                </a:tc>
                <a:tc>
                  <a:txBody>
                    <a:bodyPr/>
                    <a:lstStyle/>
                    <a:p>
                      <a:pPr algn="ctr" fontAlgn="b"/>
                      <a:r>
                        <a:rPr lang="en-AU" sz="1200" b="1" i="0" u="none" strike="noStrike">
                          <a:solidFill>
                            <a:srgbClr val="000000"/>
                          </a:solidFill>
                          <a:effectLst/>
                          <a:latin typeface="Calibri"/>
                        </a:rPr>
                        <a:t> </a:t>
                      </a:r>
                    </a:p>
                  </a:txBody>
                  <a:tcPr marL="0" marR="0" marT="0" marB="0" anchor="b">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b"/>
                      <a:r>
                        <a:rPr lang="en-AU" sz="1200" b="1" i="0" u="none" strike="noStrike" dirty="0">
                          <a:solidFill>
                            <a:srgbClr val="000000"/>
                          </a:solidFill>
                          <a:effectLst/>
                          <a:latin typeface="Calibri"/>
                        </a:rPr>
                        <a:t>7</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chemeClr val="bg1">
                        <a:lumMod val="85000"/>
                      </a:schemeClr>
                    </a:solidFill>
                  </a:tcPr>
                </a:tc>
                <a:tc>
                  <a:txBody>
                    <a:bodyPr/>
                    <a:lstStyle/>
                    <a:p>
                      <a:pPr algn="ctr" fontAlgn="b"/>
                      <a:r>
                        <a:rPr lang="en-AU" sz="1200" b="1" i="0" u="none" strike="noStrike">
                          <a:solidFill>
                            <a:srgbClr val="000000"/>
                          </a:solidFill>
                          <a:effectLst/>
                          <a:latin typeface="Calibri"/>
                        </a:rPr>
                        <a:t> </a:t>
                      </a:r>
                    </a:p>
                  </a:txBody>
                  <a:tcPr marL="0" marR="0" marT="0" marB="0" anchor="b">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b"/>
                      <a:r>
                        <a:rPr lang="en-AU" sz="1200" b="1" i="0" u="none" strike="noStrike" dirty="0">
                          <a:solidFill>
                            <a:srgbClr val="000000"/>
                          </a:solidFill>
                          <a:effectLst/>
                          <a:latin typeface="Calibri"/>
                        </a:rPr>
                        <a:t>8</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chemeClr val="bg1">
                        <a:lumMod val="85000"/>
                      </a:schemeClr>
                    </a:solidFill>
                  </a:tcPr>
                </a:tc>
                <a:tc>
                  <a:txBody>
                    <a:bodyPr/>
                    <a:lstStyle/>
                    <a:p>
                      <a:pPr algn="ctr" fontAlgn="b"/>
                      <a:r>
                        <a:rPr lang="en-AU" sz="1200" b="1" i="0" u="none" strike="noStrike">
                          <a:solidFill>
                            <a:srgbClr val="000000"/>
                          </a:solidFill>
                          <a:effectLst/>
                          <a:latin typeface="Calibri"/>
                        </a:rPr>
                        <a:t> </a:t>
                      </a:r>
                    </a:p>
                  </a:txBody>
                  <a:tcPr marL="0" marR="0" marT="0" marB="0" anchor="b">
                    <a:lnL>
                      <a:noFill/>
                    </a:lnL>
                    <a:lnR>
                      <a:noFill/>
                    </a:lnR>
                    <a:lnT>
                      <a:noFill/>
                    </a:lnT>
                    <a:lnB w="6350" cap="flat" cmpd="sng" algn="ctr">
                      <a:solidFill>
                        <a:srgbClr val="95B3D7"/>
                      </a:solidFill>
                      <a:prstDash val="solid"/>
                      <a:round/>
                      <a:headEnd type="none" w="med" len="med"/>
                      <a:tailEnd type="none" w="med" len="med"/>
                    </a:lnB>
                  </a:tcPr>
                </a:tc>
                <a:tc>
                  <a:txBody>
                    <a:bodyPr/>
                    <a:lstStyle/>
                    <a:p>
                      <a:pPr algn="ctr" fontAlgn="b"/>
                      <a:r>
                        <a:rPr lang="en-AU" sz="1200" b="1" i="0" u="none" strike="noStrike" dirty="0" err="1">
                          <a:solidFill>
                            <a:srgbClr val="000000"/>
                          </a:solidFill>
                          <a:effectLst/>
                          <a:latin typeface="Calibri"/>
                        </a:rPr>
                        <a:t>9A</a:t>
                      </a:r>
                      <a:endParaRPr lang="en-AU" sz="1200" b="1" i="0" u="none" strike="noStrike" dirty="0">
                        <a:solidFill>
                          <a:srgbClr val="000000"/>
                        </a:solidFill>
                        <a:effectLst/>
                        <a:latin typeface="Calibri"/>
                      </a:endParaRP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chemeClr val="bg1">
                        <a:lumMod val="85000"/>
                      </a:schemeClr>
                    </a:solidFill>
                  </a:tcPr>
                </a:tc>
              </a:tr>
              <a:tr h="274203">
                <a:tc>
                  <a:txBody>
                    <a:bodyPr/>
                    <a:lstStyle/>
                    <a:p>
                      <a:pPr algn="l" fontAlgn="b"/>
                      <a:r>
                        <a:rPr lang="en-AU" sz="1200" b="0" i="0" u="none" strike="noStrike">
                          <a:solidFill>
                            <a:srgbClr val="000000"/>
                          </a:solidFill>
                          <a:effectLst/>
                          <a:latin typeface="Calibri"/>
                        </a:rPr>
                        <a:t>Guyana</a:t>
                      </a:r>
                    </a:p>
                  </a:txBody>
                  <a:tcPr marL="83034"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l" fontAlgn="b"/>
                      <a:r>
                        <a:rPr lang="en-AU" sz="1200" b="0" i="0" u="none" strike="noStrike">
                          <a:solidFill>
                            <a:srgbClr val="000000"/>
                          </a:solidFill>
                          <a:effectLst/>
                          <a:latin typeface="Calibri"/>
                        </a:rPr>
                        <a:t>Argentina</a:t>
                      </a:r>
                    </a:p>
                  </a:txBody>
                  <a:tcPr marL="83034"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l" fontAlgn="b"/>
                      <a:r>
                        <a:rPr lang="en-AU" sz="1200" b="0" i="0" u="none" strike="noStrike">
                          <a:solidFill>
                            <a:srgbClr val="000000"/>
                          </a:solidFill>
                          <a:effectLst/>
                          <a:latin typeface="Calibri"/>
                        </a:rPr>
                        <a:t>Myanmar</a:t>
                      </a:r>
                    </a:p>
                  </a:txBody>
                  <a:tcPr marL="83034"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l" fontAlgn="b"/>
                      <a:r>
                        <a:rPr lang="en-AU" sz="1200" b="0" i="0" u="none" strike="noStrike">
                          <a:solidFill>
                            <a:srgbClr val="000000"/>
                          </a:solidFill>
                          <a:effectLst/>
                          <a:latin typeface="Calibri"/>
                        </a:rPr>
                        <a:t>Bosnia</a:t>
                      </a:r>
                    </a:p>
                  </a:txBody>
                  <a:tcPr marL="83034"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l" fontAlgn="b"/>
                      <a:r>
                        <a:rPr lang="en-AU" sz="1200" b="0" i="0" u="none" strike="noStrike">
                          <a:solidFill>
                            <a:srgbClr val="000000"/>
                          </a:solidFill>
                          <a:effectLst/>
                          <a:latin typeface="Calibri"/>
                        </a:rPr>
                        <a:t>Austria</a:t>
                      </a:r>
                    </a:p>
                  </a:txBody>
                  <a:tcPr marL="83034"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l" fontAlgn="b"/>
                      <a:r>
                        <a:rPr lang="en-AU" sz="1200" b="0" i="0" u="none" strike="noStrike">
                          <a:solidFill>
                            <a:srgbClr val="000000"/>
                          </a:solidFill>
                          <a:effectLst/>
                          <a:latin typeface="Calibri"/>
                        </a:rPr>
                        <a:t>Azerbaijan</a:t>
                      </a:r>
                    </a:p>
                  </a:txBody>
                  <a:tcPr marL="83034"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l" fontAlgn="b"/>
                      <a:r>
                        <a:rPr lang="en-AU" sz="1200" b="0" i="0" u="none" strike="noStrike">
                          <a:solidFill>
                            <a:srgbClr val="000000"/>
                          </a:solidFill>
                          <a:effectLst/>
                          <a:latin typeface="Calibri"/>
                        </a:rPr>
                        <a:t>Botswana </a:t>
                      </a:r>
                    </a:p>
                  </a:txBody>
                  <a:tcPr marL="83034" marR="0" marT="0" marB="0" anchor="b">
                    <a:lnL>
                      <a:noFill/>
                    </a:lnL>
                    <a:lnR>
                      <a:noFill/>
                    </a:lnR>
                    <a:lnT w="6350" cap="flat" cmpd="sng" algn="ctr">
                      <a:solidFill>
                        <a:srgbClr val="95B3D7"/>
                      </a:solidFill>
                      <a:prstDash val="solid"/>
                      <a:round/>
                      <a:headEnd type="none" w="med" len="med"/>
                      <a:tailEnd type="none" w="med" len="med"/>
                    </a:lnT>
                    <a:lnB>
                      <a:noFill/>
                    </a:lnB>
                  </a:tcPr>
                </a:tc>
              </a:tr>
              <a:tr h="274203">
                <a:tc>
                  <a:txBody>
                    <a:bodyPr/>
                    <a:lstStyle/>
                    <a:p>
                      <a:pPr algn="l" fontAlgn="b"/>
                      <a:r>
                        <a:rPr lang="en-AU" sz="1200" b="0" i="0" u="none" strike="noStrike">
                          <a:solidFill>
                            <a:srgbClr val="000000"/>
                          </a:solidFill>
                          <a:effectLst/>
                          <a:latin typeface="Calibri"/>
                        </a:rPr>
                        <a:t>Trinidad &amp; Tobago</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Brazil</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Singapore</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Croatia</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Belgium</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Belarus</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Gabon</a:t>
                      </a:r>
                    </a:p>
                  </a:txBody>
                  <a:tcPr marL="83034" marR="0" marT="0" marB="0" anchor="b">
                    <a:lnL>
                      <a:noFill/>
                    </a:lnL>
                    <a:lnR>
                      <a:noFill/>
                    </a:lnR>
                    <a:lnT>
                      <a:noFill/>
                    </a:lnT>
                    <a:lnB>
                      <a:noFill/>
                    </a:lnB>
                  </a:tcPr>
                </a:tc>
              </a:tr>
              <a:tr h="274203">
                <a:tc>
                  <a:txBody>
                    <a:bodyPr/>
                    <a:lstStyle/>
                    <a:p>
                      <a:pPr algn="l" fontAlgn="b"/>
                      <a:r>
                        <a:rPr lang="en-AU" sz="1200" b="0" i="0" u="none" strike="noStrike">
                          <a:solidFill>
                            <a:srgbClr val="000000"/>
                          </a:solidFill>
                          <a:effectLst/>
                          <a:latin typeface="Calibri"/>
                        </a:rPr>
                        <a:t>USA</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Colombia</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Sri Lanka</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France</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dirty="0">
                          <a:solidFill>
                            <a:srgbClr val="000000"/>
                          </a:solidFill>
                          <a:effectLst/>
                          <a:latin typeface="Calibri"/>
                        </a:rPr>
                        <a:t>Czech Republic</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Kazakhstan</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Ghana</a:t>
                      </a:r>
                    </a:p>
                  </a:txBody>
                  <a:tcPr marL="83034" marR="0" marT="0" marB="0" anchor="b">
                    <a:lnL>
                      <a:noFill/>
                    </a:lnL>
                    <a:lnR>
                      <a:noFill/>
                    </a:lnR>
                    <a:lnT>
                      <a:noFill/>
                    </a:lnT>
                    <a:lnB>
                      <a:noFill/>
                    </a:lnB>
                  </a:tcPr>
                </a:tc>
              </a:tr>
              <a:tr h="346616">
                <a:tc>
                  <a:txBody>
                    <a:bodyPr/>
                    <a:lstStyle/>
                    <a:p>
                      <a:pPr algn="l" fontAlgn="b"/>
                      <a:r>
                        <a:rPr lang="en-AU" sz="1200" b="0" i="0" u="none" strike="noStrike">
                          <a:solidFill>
                            <a:srgbClr val="000000"/>
                          </a:solidFill>
                          <a:effectLst/>
                          <a:latin typeface="Calibri"/>
                        </a:rPr>
                        <a:t>West Indies- Suriname</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dirty="0">
                          <a:solidFill>
                            <a:srgbClr val="000000"/>
                          </a:solidFill>
                          <a:effectLst/>
                          <a:latin typeface="Calibri"/>
                        </a:rPr>
                        <a:t>Ecuador</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dirty="0">
                          <a:solidFill>
                            <a:srgbClr val="000000"/>
                          </a:solidFill>
                          <a:effectLst/>
                          <a:latin typeface="Calibri"/>
                        </a:rPr>
                        <a:t>Thailand</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Greece</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Denmark</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Kyrgyzstan</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Mauritius</a:t>
                      </a:r>
                    </a:p>
                  </a:txBody>
                  <a:tcPr marL="83034" marR="0" marT="0" marB="0" anchor="b">
                    <a:lnL>
                      <a:noFill/>
                    </a:lnL>
                    <a:lnR>
                      <a:noFill/>
                    </a:lnR>
                    <a:lnT>
                      <a:noFill/>
                    </a:lnT>
                    <a:lnB>
                      <a:noFill/>
                    </a:lnB>
                  </a:tcPr>
                </a:tc>
              </a:tr>
              <a:tr h="274203">
                <a:tc>
                  <a:txBody>
                    <a:bodyPr/>
                    <a:lstStyle/>
                    <a:p>
                      <a:pPr algn="l" fontAlgn="b"/>
                      <a:endParaRPr lang="en-AU"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ctr" fontAlgn="b"/>
                      <a:endParaRPr lang="en-AU" sz="1200" b="1"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Peru</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ctr" fontAlgn="b"/>
                      <a:endParaRPr lang="en-AU" sz="1200" b="1"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r>
                        <a:rPr lang="en-AU" sz="1200" b="0" i="0" u="none" strike="noStrike" dirty="0">
                          <a:solidFill>
                            <a:srgbClr val="000000"/>
                          </a:solidFill>
                          <a:effectLst/>
                          <a:latin typeface="Calibri"/>
                        </a:rPr>
                        <a:t>Italy</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Finland</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Moldova</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Mombasa, Kenya </a:t>
                      </a:r>
                    </a:p>
                  </a:txBody>
                  <a:tcPr marL="83034" marR="0" marT="0" marB="0" anchor="b">
                    <a:lnL>
                      <a:noFill/>
                    </a:lnL>
                    <a:lnR>
                      <a:noFill/>
                    </a:lnR>
                    <a:lnT>
                      <a:noFill/>
                    </a:lnT>
                    <a:lnB>
                      <a:noFill/>
                    </a:lnB>
                  </a:tcPr>
                </a:tc>
              </a:tr>
              <a:tr h="274203">
                <a:tc>
                  <a:txBody>
                    <a:bodyPr/>
                    <a:lstStyle/>
                    <a:p>
                      <a:pPr algn="ctr" fontAlgn="b"/>
                      <a:r>
                        <a:rPr lang="en-AU" sz="1200" b="1" i="0" u="none" strike="noStrike" dirty="0" err="1">
                          <a:solidFill>
                            <a:srgbClr val="000000"/>
                          </a:solidFill>
                          <a:effectLst/>
                          <a:latin typeface="Calibri"/>
                        </a:rPr>
                        <a:t>2A</a:t>
                      </a:r>
                      <a:endParaRPr lang="en-AU" sz="1200" b="1" i="0" u="none" strike="noStrike" dirty="0">
                        <a:solidFill>
                          <a:srgbClr val="000000"/>
                        </a:solidFill>
                        <a:effectLst/>
                        <a:latin typeface="Calibri"/>
                      </a:endParaRP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chemeClr val="bg1">
                        <a:lumMod val="85000"/>
                      </a:schemeClr>
                    </a:solidFill>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Venezuela</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ctr" fontAlgn="b"/>
                      <a:r>
                        <a:rPr lang="en-AU" sz="1200" b="1" i="0" u="none" strike="noStrike" dirty="0">
                          <a:solidFill>
                            <a:srgbClr val="000000"/>
                          </a:solidFill>
                          <a:effectLst/>
                          <a:latin typeface="Calibri"/>
                        </a:rPr>
                        <a:t>5</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chemeClr val="bg1">
                        <a:lumMod val="85000"/>
                      </a:schemeClr>
                    </a:solidFill>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Macedonia</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Germany</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Russia</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Morocco</a:t>
                      </a:r>
                    </a:p>
                  </a:txBody>
                  <a:tcPr marL="83034" marR="0" marT="0" marB="0" anchor="b">
                    <a:lnL>
                      <a:noFill/>
                    </a:lnL>
                    <a:lnR>
                      <a:noFill/>
                    </a:lnR>
                    <a:lnT>
                      <a:noFill/>
                    </a:lnT>
                    <a:lnB>
                      <a:noFill/>
                    </a:lnB>
                  </a:tcPr>
                </a:tc>
              </a:tr>
              <a:tr h="274203">
                <a:tc>
                  <a:txBody>
                    <a:bodyPr/>
                    <a:lstStyle/>
                    <a:p>
                      <a:pPr algn="l" fontAlgn="b"/>
                      <a:r>
                        <a:rPr lang="en-AU" sz="1200" b="0" i="0" u="none" strike="noStrike">
                          <a:solidFill>
                            <a:srgbClr val="000000"/>
                          </a:solidFill>
                          <a:effectLst/>
                          <a:latin typeface="Calibri"/>
                        </a:rPr>
                        <a:t>El Salvador</a:t>
                      </a:r>
                    </a:p>
                  </a:txBody>
                  <a:tcPr marL="83034"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ctr" fontAlgn="b"/>
                      <a:endParaRPr lang="en-AU" sz="1200" b="1"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China</a:t>
                      </a:r>
                    </a:p>
                  </a:txBody>
                  <a:tcPr marL="83034"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Serbia</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Hungary</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Ukraine</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dirty="0">
                          <a:solidFill>
                            <a:srgbClr val="000000"/>
                          </a:solidFill>
                          <a:effectLst/>
                          <a:latin typeface="Calibri"/>
                        </a:rPr>
                        <a:t>Nigeria</a:t>
                      </a:r>
                    </a:p>
                  </a:txBody>
                  <a:tcPr marL="83034" marR="0" marT="0" marB="0" anchor="b">
                    <a:lnL>
                      <a:noFill/>
                    </a:lnL>
                    <a:lnR>
                      <a:noFill/>
                    </a:lnR>
                    <a:lnT>
                      <a:noFill/>
                    </a:lnT>
                    <a:lnB>
                      <a:noFill/>
                    </a:lnB>
                  </a:tcPr>
                </a:tc>
              </a:tr>
              <a:tr h="274203">
                <a:tc>
                  <a:txBody>
                    <a:bodyPr/>
                    <a:lstStyle/>
                    <a:p>
                      <a:pPr algn="l" fontAlgn="b"/>
                      <a:r>
                        <a:rPr lang="en-AU" sz="1200" b="0" i="0" u="none" strike="noStrike">
                          <a:solidFill>
                            <a:srgbClr val="000000"/>
                          </a:solidFill>
                          <a:effectLst/>
                          <a:latin typeface="Calibri"/>
                        </a:rPr>
                        <a:t>Guatemala</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ctr" fontAlgn="b"/>
                      <a:r>
                        <a:rPr lang="en-AU" sz="1200" b="1" i="0" u="none" strike="noStrike" dirty="0">
                          <a:solidFill>
                            <a:srgbClr val="000000"/>
                          </a:solidFill>
                          <a:effectLst/>
                          <a:latin typeface="Calibri"/>
                        </a:rPr>
                        <a:t>3</a:t>
                      </a:r>
                    </a:p>
                  </a:txBody>
                  <a:tcPr marL="0" marR="0" marT="0" marB="0" anchor="b">
                    <a:lnL>
                      <a:noFill/>
                    </a:lnL>
                    <a:lnR>
                      <a:noFill/>
                    </a:lnR>
                    <a:lnT>
                      <a:noFill/>
                    </a:lnT>
                    <a:lnB w="6350" cap="flat" cmpd="sng" algn="ctr">
                      <a:solidFill>
                        <a:srgbClr val="95B3D7"/>
                      </a:solidFill>
                      <a:prstDash val="solid"/>
                      <a:round/>
                      <a:headEnd type="none" w="med" len="med"/>
                      <a:tailEnd type="none" w="med" len="med"/>
                    </a:lnB>
                    <a:solidFill>
                      <a:schemeClr val="bg1">
                        <a:lumMod val="85000"/>
                      </a:schemeClr>
                    </a:solidFill>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Hong Kong</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Slovenia</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Latvia</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South Africa</a:t>
                      </a:r>
                    </a:p>
                  </a:txBody>
                  <a:tcPr marL="83034" marR="0" marT="0" marB="0" anchor="b">
                    <a:lnL>
                      <a:noFill/>
                    </a:lnL>
                    <a:lnR>
                      <a:noFill/>
                    </a:lnR>
                    <a:lnT>
                      <a:noFill/>
                    </a:lnT>
                    <a:lnB>
                      <a:noFill/>
                    </a:lnB>
                  </a:tcPr>
                </a:tc>
              </a:tr>
              <a:tr h="274203">
                <a:tc>
                  <a:txBody>
                    <a:bodyPr/>
                    <a:lstStyle/>
                    <a:p>
                      <a:pPr algn="l" fontAlgn="b"/>
                      <a:r>
                        <a:rPr lang="en-AU" sz="1200" b="0" i="0" u="none" strike="noStrike">
                          <a:solidFill>
                            <a:srgbClr val="000000"/>
                          </a:solidFill>
                          <a:effectLst/>
                          <a:latin typeface="Calibri"/>
                        </a:rPr>
                        <a:t>Haiti </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Australia</a:t>
                      </a:r>
                    </a:p>
                  </a:txBody>
                  <a:tcPr marL="83034" marR="0" marT="0" marB="0" anchor="b">
                    <a:lnL>
                      <a:noFill/>
                    </a:lnL>
                    <a:lnR>
                      <a:noFill/>
                    </a:lnR>
                    <a:lnT w="6350" cap="flat" cmpd="sng" algn="ctr">
                      <a:solidFill>
                        <a:srgbClr val="95B3D7"/>
                      </a:solidFill>
                      <a:prstDash val="solid"/>
                      <a:round/>
                      <a:headEnd type="none" w="med" len="med"/>
                      <a:tailEnd type="none" w="med" len="med"/>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Japan</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Spain</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Lithuania</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Tanzania </a:t>
                      </a:r>
                    </a:p>
                  </a:txBody>
                  <a:tcPr marL="83034" marR="0" marT="0" marB="0" anchor="b">
                    <a:lnL>
                      <a:noFill/>
                    </a:lnL>
                    <a:lnR>
                      <a:noFill/>
                    </a:lnR>
                    <a:lnT>
                      <a:noFill/>
                    </a:lnT>
                    <a:lnB>
                      <a:noFill/>
                    </a:lnB>
                  </a:tcPr>
                </a:tc>
              </a:tr>
              <a:tr h="274203">
                <a:tc>
                  <a:txBody>
                    <a:bodyPr/>
                    <a:lstStyle/>
                    <a:p>
                      <a:pPr algn="l" fontAlgn="b"/>
                      <a:r>
                        <a:rPr lang="en-AU" sz="1200" b="0" i="0" u="none" strike="noStrike">
                          <a:solidFill>
                            <a:srgbClr val="000000"/>
                          </a:solidFill>
                          <a:effectLst/>
                          <a:latin typeface="Calibri"/>
                        </a:rPr>
                        <a:t>México</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Fiji Islands</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Taiwan</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Switzerland</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Netherlands</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Uganda </a:t>
                      </a:r>
                    </a:p>
                  </a:txBody>
                  <a:tcPr marL="83034" marR="0" marT="0" marB="0" anchor="b">
                    <a:lnL>
                      <a:noFill/>
                    </a:lnL>
                    <a:lnR>
                      <a:noFill/>
                    </a:lnR>
                    <a:lnT>
                      <a:noFill/>
                    </a:lnT>
                    <a:lnB>
                      <a:noFill/>
                    </a:lnB>
                  </a:tcPr>
                </a:tc>
              </a:tr>
              <a:tr h="274203">
                <a:tc>
                  <a:txBody>
                    <a:bodyPr/>
                    <a:lstStyle/>
                    <a:p>
                      <a:pPr algn="l" fontAlgn="b"/>
                      <a:r>
                        <a:rPr lang="en-AU" sz="1200" b="0" i="0" u="none" strike="noStrike">
                          <a:solidFill>
                            <a:srgbClr val="000000"/>
                          </a:solidFill>
                          <a:effectLst/>
                          <a:latin typeface="Calibri"/>
                        </a:rPr>
                        <a:t>Panamá</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r>
                        <a:rPr lang="en-AU" sz="1200" b="0" i="0" u="none" strike="noStrike" dirty="0">
                          <a:solidFill>
                            <a:srgbClr val="000000"/>
                          </a:solidFill>
                          <a:effectLst/>
                          <a:latin typeface="Calibri"/>
                        </a:rPr>
                        <a:t>New Zealand</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Poland </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United Kingdom </a:t>
                      </a:r>
                    </a:p>
                  </a:txBody>
                  <a:tcPr marL="83034" marR="0" marT="0" marB="0" anchor="b">
                    <a:lnL>
                      <a:noFill/>
                    </a:lnL>
                    <a:lnR>
                      <a:noFill/>
                    </a:lnR>
                    <a:lnT>
                      <a:noFill/>
                    </a:lnT>
                    <a:lnB>
                      <a:noFill/>
                    </a:lnB>
                  </a:tcPr>
                </a:tc>
              </a:tr>
              <a:tr h="274203">
                <a:tc>
                  <a:txBody>
                    <a:bodyPr/>
                    <a:lstStyle/>
                    <a:p>
                      <a:pPr algn="l" fontAlgn="b"/>
                      <a:r>
                        <a:rPr lang="en-AU" sz="1200" b="0" i="0" u="none" strike="noStrike">
                          <a:solidFill>
                            <a:srgbClr val="000000"/>
                          </a:solidFill>
                          <a:effectLst/>
                          <a:latin typeface="Calibri"/>
                        </a:rPr>
                        <a:t>Puerto Rico</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83034" marR="0" marT="0" marB="0" anchor="b">
                    <a:lnL>
                      <a:noFill/>
                    </a:lnL>
                    <a:lnR>
                      <a:noFill/>
                    </a:lnR>
                    <a:lnT>
                      <a:noFill/>
                    </a:lnT>
                    <a:lnB>
                      <a:noFill/>
                    </a:lnB>
                  </a:tcPr>
                </a:tc>
                <a:tc>
                  <a:txBody>
                    <a:bodyPr/>
                    <a:lstStyle/>
                    <a:p>
                      <a:pPr algn="l" fontAlgn="b"/>
                      <a:endParaRPr lang="en-AU" sz="12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r>
                        <a:rPr lang="en-AU" sz="1200" b="0" i="0" u="none" strike="noStrike">
                          <a:solidFill>
                            <a:srgbClr val="000000"/>
                          </a:solidFill>
                          <a:effectLst/>
                          <a:latin typeface="Calibri"/>
                        </a:rPr>
                        <a:t>Zambia </a:t>
                      </a:r>
                    </a:p>
                  </a:txBody>
                  <a:tcPr marL="83034" marR="0" marT="0" marB="0" anchor="b">
                    <a:lnL>
                      <a:noFill/>
                    </a:lnL>
                    <a:lnR>
                      <a:noFill/>
                    </a:lnR>
                    <a:lnT>
                      <a:noFill/>
                    </a:lnT>
                    <a:lnB>
                      <a:noFill/>
                    </a:lnB>
                  </a:tcPr>
                </a:tc>
              </a:tr>
              <a:tr h="274203">
                <a:tc>
                  <a:txBody>
                    <a:bodyPr/>
                    <a:lstStyle/>
                    <a:p>
                      <a:pPr algn="l" fontAlgn="b"/>
                      <a:r>
                        <a:rPr lang="en-AU" sz="1200" b="0" i="0" u="none" strike="noStrike">
                          <a:solidFill>
                            <a:srgbClr val="000000"/>
                          </a:solidFill>
                          <a:effectLst/>
                          <a:latin typeface="Calibri"/>
                        </a:rPr>
                        <a:t>República Dominicana</a:t>
                      </a:r>
                    </a:p>
                  </a:txBody>
                  <a:tcPr marL="83034"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AU" sz="1200" b="1"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AU" sz="1200" b="1"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AU" sz="1200" b="0" i="0" u="none" strike="noStrike" dirty="0">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AU" sz="1200" b="0" i="0" u="none" strike="noStrike">
                        <a:solidFill>
                          <a:srgbClr val="000000"/>
                        </a:solidFill>
                        <a:effectLst/>
                        <a:latin typeface="Calibri"/>
                      </a:endParaRPr>
                    </a:p>
                  </a:txBody>
                  <a:tcPr marL="0" marR="0" marT="0" marB="0" anchor="b">
                    <a:lnL>
                      <a:noFill/>
                    </a:lnL>
                    <a:lnR>
                      <a:noFill/>
                    </a:lnR>
                    <a:lnT>
                      <a:noFill/>
                    </a:lnT>
                    <a:lnB>
                      <a:noFill/>
                    </a:lnB>
                  </a:tcPr>
                </a:tc>
                <a:tc>
                  <a:txBody>
                    <a:bodyPr/>
                    <a:lstStyle/>
                    <a:p>
                      <a:pPr algn="l" fontAlgn="b"/>
                      <a:endParaRPr lang="en-AU" sz="1200" b="0" i="0" u="none" strike="noStrike" dirty="0">
                        <a:solidFill>
                          <a:srgbClr val="000000"/>
                        </a:solidFill>
                        <a:effectLst/>
                        <a:latin typeface="Calibri"/>
                      </a:endParaRPr>
                    </a:p>
                  </a:txBody>
                  <a:tcPr marL="0" marR="0" marT="0" marB="0" anchor="b">
                    <a:lnL>
                      <a:noFill/>
                    </a:lnL>
                    <a:lnR>
                      <a:noFill/>
                    </a:lnR>
                    <a:lnT>
                      <a:noFill/>
                    </a:lnT>
                    <a:lnB>
                      <a:noFill/>
                    </a:lnB>
                  </a:tcPr>
                </a:tc>
              </a:tr>
            </a:tbl>
          </a:graphicData>
        </a:graphic>
      </p:graphicFrame>
      <p:sp>
        <p:nvSpPr>
          <p:cNvPr id="9" name="TextBox 8"/>
          <p:cNvSpPr txBox="1"/>
          <p:nvPr/>
        </p:nvSpPr>
        <p:spPr>
          <a:xfrm>
            <a:off x="323528" y="6392361"/>
            <a:ext cx="8748464" cy="276999"/>
          </a:xfrm>
          <a:prstGeom prst="rect">
            <a:avLst/>
          </a:prstGeom>
          <a:noFill/>
        </p:spPr>
        <p:txBody>
          <a:bodyPr wrap="square" rtlCol="0">
            <a:spAutoFit/>
          </a:bodyPr>
          <a:lstStyle/>
          <a:p>
            <a:r>
              <a:rPr lang="en-AU" sz="1200" i="1" dirty="0" smtClean="0"/>
              <a:t>Zone </a:t>
            </a:r>
            <a:r>
              <a:rPr lang="en-AU" sz="1200" i="1" dirty="0" err="1" smtClean="0"/>
              <a:t>9B</a:t>
            </a:r>
            <a:r>
              <a:rPr lang="en-AU" sz="1200" i="1" dirty="0" smtClean="0"/>
              <a:t> report due on 20</a:t>
            </a:r>
            <a:r>
              <a:rPr lang="en-AU" sz="1200" i="1" baseline="30000" dirty="0" smtClean="0"/>
              <a:t>th</a:t>
            </a:r>
            <a:r>
              <a:rPr lang="en-AU" sz="1200" i="1" dirty="0" smtClean="0"/>
              <a:t> November. Some countries e.g. </a:t>
            </a:r>
            <a:r>
              <a:rPr lang="en-AU" sz="1200" i="1" dirty="0" smtClean="0"/>
              <a:t>Malaysia &amp; Indonesia  </a:t>
            </a:r>
            <a:r>
              <a:rPr lang="en-AU" sz="1200" i="1" dirty="0" smtClean="0"/>
              <a:t>completing projects in Nov.</a:t>
            </a:r>
            <a:endParaRPr lang="en-AU" sz="1200" i="1" dirty="0"/>
          </a:p>
        </p:txBody>
      </p:sp>
    </p:spTree>
    <p:extLst>
      <p:ext uri="{BB962C8B-B14F-4D97-AF65-F5344CB8AC3E}">
        <p14:creationId xmlns:p14="http://schemas.microsoft.com/office/powerpoint/2010/main" val="39613150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Serve the Planet 2014  Participation</a:t>
            </a:r>
            <a:endParaRPr lang="en-AU" dirty="0"/>
          </a:p>
        </p:txBody>
      </p:sp>
      <p:sp>
        <p:nvSpPr>
          <p:cNvPr id="3" name="Content Placeholder 2"/>
          <p:cNvSpPr>
            <a:spLocks noGrp="1"/>
          </p:cNvSpPr>
          <p:nvPr>
            <p:ph idx="1"/>
          </p:nvPr>
        </p:nvSpPr>
        <p:spPr>
          <a:xfrm>
            <a:off x="590872" y="1744217"/>
            <a:ext cx="8229600" cy="532655"/>
          </a:xfrm>
          <a:solidFill>
            <a:schemeClr val="accent1">
              <a:lumMod val="60000"/>
              <a:lumOff val="40000"/>
            </a:schemeClr>
          </a:solidFill>
        </p:spPr>
        <p:txBody>
          <a:bodyPr>
            <a:normAutofit/>
          </a:bodyPr>
          <a:lstStyle/>
          <a:p>
            <a:pPr marL="0" indent="0">
              <a:buNone/>
            </a:pPr>
            <a:r>
              <a:rPr lang="en-AU" b="1" dirty="0" smtClean="0"/>
              <a:t>4072 individuals participated. 721 non-members. </a:t>
            </a:r>
            <a:endParaRPr lang="en-AU" b="1" dirty="0"/>
          </a:p>
        </p:txBody>
      </p:sp>
      <p:pic>
        <p:nvPicPr>
          <p:cNvPr id="2050" name="Picture 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39552" y="2340397"/>
            <a:ext cx="8280920" cy="3896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TextBox 8"/>
          <p:cNvSpPr txBox="1"/>
          <p:nvPr/>
        </p:nvSpPr>
        <p:spPr>
          <a:xfrm>
            <a:off x="251520" y="6237312"/>
            <a:ext cx="8568952" cy="307777"/>
          </a:xfrm>
          <a:prstGeom prst="rect">
            <a:avLst/>
          </a:prstGeom>
          <a:noFill/>
        </p:spPr>
        <p:txBody>
          <a:bodyPr wrap="square" rtlCol="0">
            <a:spAutoFit/>
          </a:bodyPr>
          <a:lstStyle/>
          <a:p>
            <a:r>
              <a:rPr lang="en-AU" sz="1400" i="1" dirty="0" smtClean="0"/>
              <a:t>Zone </a:t>
            </a:r>
            <a:r>
              <a:rPr lang="en-AU" sz="1400" i="1" dirty="0" err="1" smtClean="0"/>
              <a:t>9B</a:t>
            </a:r>
            <a:r>
              <a:rPr lang="en-AU" sz="1400" i="1" dirty="0" smtClean="0"/>
              <a:t> report due on 20</a:t>
            </a:r>
            <a:r>
              <a:rPr lang="en-AU" sz="1400" i="1" baseline="30000" dirty="0" smtClean="0"/>
              <a:t>th</a:t>
            </a:r>
            <a:r>
              <a:rPr lang="en-AU" sz="1400" i="1" dirty="0" smtClean="0"/>
              <a:t> November. Some countries e.g. Malaysia completing projects in Nov.</a:t>
            </a:r>
            <a:endParaRPr lang="en-AU" sz="1400" i="1" dirty="0"/>
          </a:p>
        </p:txBody>
      </p:sp>
    </p:spTree>
    <p:extLst>
      <p:ext uri="{BB962C8B-B14F-4D97-AF65-F5344CB8AC3E}">
        <p14:creationId xmlns:p14="http://schemas.microsoft.com/office/powerpoint/2010/main" val="4871003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Serve the Planet 2014  Participation</a:t>
            </a:r>
            <a:endParaRPr lang="en-AU" dirty="0"/>
          </a:p>
        </p:txBody>
      </p:sp>
      <p:sp>
        <p:nvSpPr>
          <p:cNvPr id="3" name="Content Placeholder 2"/>
          <p:cNvSpPr>
            <a:spLocks noGrp="1"/>
          </p:cNvSpPr>
          <p:nvPr>
            <p:ph idx="1"/>
          </p:nvPr>
        </p:nvSpPr>
        <p:spPr>
          <a:xfrm>
            <a:off x="590872" y="1744217"/>
            <a:ext cx="8229600" cy="532655"/>
          </a:xfrm>
          <a:solidFill>
            <a:schemeClr val="accent1">
              <a:lumMod val="60000"/>
              <a:lumOff val="40000"/>
            </a:schemeClr>
          </a:solidFill>
        </p:spPr>
        <p:txBody>
          <a:bodyPr>
            <a:normAutofit/>
          </a:bodyPr>
          <a:lstStyle/>
          <a:p>
            <a:pPr marL="0" indent="0" algn="ctr">
              <a:buNone/>
            </a:pPr>
            <a:r>
              <a:rPr lang="en-AU" b="1" dirty="0" smtClean="0"/>
              <a:t>11802 people served in Serve the Planet 2014</a:t>
            </a:r>
            <a:endParaRPr lang="en-AU" b="1" dirty="0"/>
          </a:p>
        </p:txBody>
      </p:sp>
      <p:sp>
        <p:nvSpPr>
          <p:cNvPr id="6" name="TextBox 5"/>
          <p:cNvSpPr txBox="1"/>
          <p:nvPr/>
        </p:nvSpPr>
        <p:spPr>
          <a:xfrm>
            <a:off x="179512" y="6217567"/>
            <a:ext cx="8856984" cy="307777"/>
          </a:xfrm>
          <a:prstGeom prst="rect">
            <a:avLst/>
          </a:prstGeom>
          <a:noFill/>
        </p:spPr>
        <p:txBody>
          <a:bodyPr wrap="square" rtlCol="0">
            <a:spAutoFit/>
          </a:bodyPr>
          <a:lstStyle/>
          <a:p>
            <a:pPr algn="ctr"/>
            <a:r>
              <a:rPr lang="en-AU" sz="1400" i="1" dirty="0" smtClean="0"/>
              <a:t>Zone 3 completes with  a Christmas  project in Philippines. Numbers will be higher than 11,802.</a:t>
            </a:r>
            <a:endParaRPr lang="en-AU" sz="1400" i="1" dirty="0"/>
          </a:p>
        </p:txBody>
      </p:sp>
      <p:pic>
        <p:nvPicPr>
          <p:cNvPr id="7" name="Picture 4"/>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39552" y="2471410"/>
            <a:ext cx="8208912" cy="3744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382700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4" name="Rectangle 3"/>
          <p:cNvSpPr/>
          <p:nvPr/>
        </p:nvSpPr>
        <p:spPr>
          <a:xfrm>
            <a:off x="611560" y="1916832"/>
            <a:ext cx="7859408" cy="2400657"/>
          </a:xfrm>
          <a:prstGeom prst="rect">
            <a:avLst/>
          </a:prstGeom>
          <a:noFill/>
        </p:spPr>
        <p:txBody>
          <a:bodyPr wrap="square" lIns="91440" tIns="45720" rIns="91440" bIns="45720">
            <a:spAutoFit/>
          </a:bodyPr>
          <a:lstStyle/>
          <a:p>
            <a:pPr algn="ctr"/>
            <a:r>
              <a:rPr lang="en-US" sz="9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Century Gothic" panose="020B0502020202020204" pitchFamily="34" charset="0"/>
              </a:rPr>
              <a:t>Glimpses</a:t>
            </a:r>
          </a:p>
          <a:p>
            <a:pPr algn="ctr"/>
            <a:r>
              <a:rPr lang="en-US"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Century Gothic" panose="020B0502020202020204" pitchFamily="34" charset="0"/>
              </a:rPr>
              <a:t>Serve the Planet 2014</a:t>
            </a:r>
            <a:endParaRPr lang="en-U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Century Gothic" panose="020B0502020202020204" pitchFamily="34" charset="0"/>
            </a:endParaRPr>
          </a:p>
        </p:txBody>
      </p:sp>
      <p:sp>
        <p:nvSpPr>
          <p:cNvPr id="5" name="Content Placeholder 2"/>
          <p:cNvSpPr txBox="1">
            <a:spLocks/>
          </p:cNvSpPr>
          <p:nvPr/>
        </p:nvSpPr>
        <p:spPr>
          <a:xfrm>
            <a:off x="426464" y="5556373"/>
            <a:ext cx="8229600" cy="6089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AU" b="1" dirty="0" smtClean="0">
                <a:solidFill>
                  <a:schemeClr val="accent3">
                    <a:lumMod val="75000"/>
                  </a:schemeClr>
                </a:solidFill>
              </a:rPr>
              <a:t>Photo quality has improved</a:t>
            </a:r>
            <a:endParaRPr lang="en-AU" b="1" dirty="0">
              <a:solidFill>
                <a:schemeClr val="accent3">
                  <a:lumMod val="75000"/>
                </a:schemeClr>
              </a:solidFill>
            </a:endParaRPr>
          </a:p>
        </p:txBody>
      </p:sp>
    </p:spTree>
    <p:extLst>
      <p:ext uri="{BB962C8B-B14F-4D97-AF65-F5344CB8AC3E}">
        <p14:creationId xmlns:p14="http://schemas.microsoft.com/office/powerpoint/2010/main" val="684713268"/>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3.jpeg"/></Relationships>
</file>

<file path=ppt/theme/_rels/theme4.xml.rels><?xml version="1.0" encoding="UTF-8" standalone="yes"?>
<Relationships xmlns="http://schemas.openxmlformats.org/package/2006/relationships"><Relationship Id="rId1" Type="http://schemas.openxmlformats.org/officeDocument/2006/relationships/image" Target="../media/image4.jpeg"/></Relationships>
</file>

<file path=ppt/theme/theme1.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华文新魏"/>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5384</TotalTime>
  <Words>1596</Words>
  <Application>Microsoft Office PowerPoint</Application>
  <PresentationFormat>On-screen Show (4:3)</PresentationFormat>
  <Paragraphs>316</Paragraphs>
  <Slides>30</Slides>
  <Notes>6</Notes>
  <HiddenSlides>0</HiddenSlides>
  <MMClips>0</MMClips>
  <ScaleCrop>false</ScaleCrop>
  <HeadingPairs>
    <vt:vector size="4" baseType="variant">
      <vt:variant>
        <vt:lpstr>Theme</vt:lpstr>
      </vt:variant>
      <vt:variant>
        <vt:i4>4</vt:i4>
      </vt:variant>
      <vt:variant>
        <vt:lpstr>Slide Titles</vt:lpstr>
      </vt:variant>
      <vt:variant>
        <vt:i4>30</vt:i4>
      </vt:variant>
    </vt:vector>
  </HeadingPairs>
  <TitlesOfParts>
    <vt:vector size="34" baseType="lpstr">
      <vt:lpstr>1_Tema de Office</vt:lpstr>
      <vt:lpstr>Civic</vt:lpstr>
      <vt:lpstr>Breeze</vt:lpstr>
      <vt:lpstr>Apothecary</vt:lpstr>
      <vt:lpstr>International Youth Program Update </vt:lpstr>
      <vt:lpstr>AGENDA</vt:lpstr>
      <vt:lpstr>Service to Man is Service to God</vt:lpstr>
      <vt:lpstr>PowerPoint Presentation</vt:lpstr>
      <vt:lpstr>Serve the Planet 2014 - Data</vt:lpstr>
      <vt:lpstr>Serve the Planet 2014  Participation</vt:lpstr>
      <vt:lpstr>Serve the Planet 2014  Participation</vt:lpstr>
      <vt:lpstr>Serve the Planet 2014  Participation</vt:lpstr>
      <vt:lpstr>PowerPoint Presentation</vt:lpstr>
      <vt:lpstr>PowerPoint Presentation</vt:lpstr>
      <vt:lpstr>PowerPoint Presentation</vt:lpstr>
      <vt:lpstr>PowerPoint Presentation</vt:lpstr>
      <vt:lpstr>PowerPoint Presentation</vt:lpstr>
      <vt:lpstr>Serve the Planet 2014 – Final Report</vt:lpstr>
      <vt:lpstr>PowerPoint Presentation</vt:lpstr>
      <vt:lpstr>Serve the Planet 2015 Theme and Suggestions</vt:lpstr>
      <vt:lpstr>PowerPoint Presentation</vt:lpstr>
      <vt:lpstr>The way forward…</vt:lpstr>
      <vt:lpstr>PowerPoint Presentation</vt:lpstr>
      <vt:lpstr>Programme Design</vt:lpstr>
      <vt:lpstr>Sathya Sai International Youth Festival 2016</vt:lpstr>
      <vt:lpstr>Contents</vt:lpstr>
      <vt:lpstr>Vision</vt:lpstr>
      <vt:lpstr>Guiding Principles</vt:lpstr>
      <vt:lpstr>Festival Design</vt:lpstr>
      <vt:lpstr>Daily Journey</vt:lpstr>
      <vt:lpstr>Daily Schedule</vt:lpstr>
      <vt:lpstr>Festival Committee Structure</vt:lpstr>
      <vt:lpstr>Next Steps</vt:lpstr>
      <vt:lpstr>Questions and Comments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RAKSA</dc:creator>
  <cp:lastModifiedBy>kumar shivendra</cp:lastModifiedBy>
  <cp:revision>164</cp:revision>
  <cp:lastPrinted>2014-11-19T04:20:24Z</cp:lastPrinted>
  <dcterms:created xsi:type="dcterms:W3CDTF">2012-08-21T10:56:33Z</dcterms:created>
  <dcterms:modified xsi:type="dcterms:W3CDTF">2014-11-20T04:11:11Z</dcterms:modified>
</cp:coreProperties>
</file>